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2" r:id="rId2"/>
    <p:sldId id="347" r:id="rId3"/>
    <p:sldId id="332" r:id="rId4"/>
    <p:sldId id="333" r:id="rId5"/>
    <p:sldId id="348" r:id="rId6"/>
    <p:sldId id="331" r:id="rId7"/>
    <p:sldId id="289" r:id="rId8"/>
    <p:sldId id="287" r:id="rId9"/>
    <p:sldId id="290" r:id="rId10"/>
    <p:sldId id="300" r:id="rId11"/>
    <p:sldId id="293" r:id="rId12"/>
    <p:sldId id="350" r:id="rId13"/>
    <p:sldId id="352" r:id="rId14"/>
    <p:sldId id="327" r:id="rId15"/>
    <p:sldId id="349" r:id="rId16"/>
    <p:sldId id="296" r:id="rId17"/>
    <p:sldId id="297" r:id="rId18"/>
    <p:sldId id="298" r:id="rId19"/>
    <p:sldId id="351" r:id="rId20"/>
    <p:sldId id="353" r:id="rId21"/>
    <p:sldId id="354" r:id="rId22"/>
    <p:sldId id="355" r:id="rId23"/>
    <p:sldId id="356" r:id="rId24"/>
    <p:sldId id="357" r:id="rId25"/>
    <p:sldId id="338" r:id="rId26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>
      <p:cViewPr varScale="1">
        <p:scale>
          <a:sx n="115" d="100"/>
          <a:sy n="115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DC2D0-0DCA-4C3C-B138-DCD11548A3B9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385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713" y="3314700"/>
            <a:ext cx="8016875" cy="2713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DE003-FCF1-4EDD-A9B5-AB97B648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5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DE003-FCF1-4EDD-A9B5-AB97B6484A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4"/>
            <a:ext cx="12192000" cy="13258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1991544" y="221048"/>
            <a:ext cx="6408712" cy="903699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1991544" y="1700811"/>
            <a:ext cx="8208912" cy="1887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range(60):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print(i+1, 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3B34102-A8DB-4F17-BB90-F7E06C50A5CB}"/>
              </a:ext>
            </a:extLst>
          </p:cNvPr>
          <p:cNvSpPr txBox="1">
            <a:spLocks/>
          </p:cNvSpPr>
          <p:nvPr/>
        </p:nvSpPr>
        <p:spPr>
          <a:xfrm>
            <a:off x="1991544" y="4077075"/>
            <a:ext cx="8208912" cy="1887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range(12):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print(i+1, 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7047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1443814" y="770929"/>
            <a:ext cx="3200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range(1, 10)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7163780" y="770929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1~9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숫자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1991544" y="4126587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range(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시작숫자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끝숫자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16024"/>
            <a:ext cx="6096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1443814" y="770929"/>
            <a:ext cx="3200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range(1, 10, 2)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7163780" y="770929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1, 3, 5, 7, 9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1991544" y="4126587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range(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시작숫자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끝숫자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+1,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96795" y="3098749"/>
            <a:ext cx="239841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40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874332" y="2246497"/>
            <a:ext cx="8443337" cy="2365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Q1)</a:t>
            </a:r>
          </a:p>
          <a:p>
            <a:pPr algn="ctr"/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사용자로부터 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자연수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받고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자연수까지의 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합계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36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434665" y="3098749"/>
            <a:ext cx="132267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1991544" y="770932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count in range(5):</a:t>
            </a:r>
          </a:p>
          <a:p>
            <a:pPr algn="l"/>
            <a:r>
              <a:rPr lang="en-US" altLang="ko-KR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print(count, "</a:t>
            </a:r>
            <a:r>
              <a:rPr lang="ko-KR" altLang="en-US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반복입니다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A7BC00A-5300-4AED-ACF0-7C486D0659E2}"/>
              </a:ext>
            </a:extLst>
          </p:cNvPr>
          <p:cNvSpPr txBox="1">
            <a:spLocks/>
          </p:cNvSpPr>
          <p:nvPr/>
        </p:nvSpPr>
        <p:spPr>
          <a:xfrm>
            <a:off x="1991544" y="3861048"/>
            <a:ext cx="8208912" cy="2664296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 = 0</a:t>
            </a:r>
          </a:p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count &lt; 5:</a:t>
            </a:r>
          </a:p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print(count, 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반복입니다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63467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6096000" y="3426519"/>
            <a:ext cx="6096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3426519"/>
            <a:ext cx="6096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591941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1122648" y="3988891"/>
            <a:ext cx="3850704" cy="2304256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</a:p>
          <a:p>
            <a:endParaRPr lang="en-US" altLang="ko-KR" sz="32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정한 횟수만큼 반복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7164570" y="3937123"/>
            <a:ext cx="3960440" cy="240613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</a:p>
          <a:p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조건을 만족하지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않을 때 까지 반복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48CCB-7704-4019-84C3-0D756F8331C5}"/>
              </a:ext>
            </a:extLst>
          </p:cNvPr>
          <p:cNvSpPr txBox="1">
            <a:spLocks/>
          </p:cNvSpPr>
          <p:nvPr/>
        </p:nvSpPr>
        <p:spPr>
          <a:xfrm>
            <a:off x="4439816" y="768451"/>
            <a:ext cx="3024336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</a:p>
        </p:txBody>
      </p:sp>
    </p:spTree>
    <p:extLst>
      <p:ext uri="{BB962C8B-B14F-4D97-AF65-F5344CB8AC3E}">
        <p14:creationId xmlns:p14="http://schemas.microsoft.com/office/powerpoint/2010/main" val="19233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2209800" y="692699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en-US" altLang="ko-KR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받으면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종료되는 프로그램을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작성해보세요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9E3E92-A26F-416C-9E13-E31A317E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290" y="4221088"/>
            <a:ext cx="3363425" cy="165045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CE7E8C9-3E43-47BC-95AB-A899E6242633}"/>
              </a:ext>
            </a:extLst>
          </p:cNvPr>
          <p:cNvSpPr txBox="1">
            <a:spLocks/>
          </p:cNvSpPr>
          <p:nvPr/>
        </p:nvSpPr>
        <p:spPr>
          <a:xfrm>
            <a:off x="1991544" y="332657"/>
            <a:ext cx="8208912" cy="43204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Q2)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64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2209800" y="692697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프로그램이 동작하도록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작성해 보세요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CE7E8C9-3E43-47BC-95AB-A899E6242633}"/>
              </a:ext>
            </a:extLst>
          </p:cNvPr>
          <p:cNvSpPr txBox="1">
            <a:spLocks/>
          </p:cNvSpPr>
          <p:nvPr/>
        </p:nvSpPr>
        <p:spPr>
          <a:xfrm>
            <a:off x="1991544" y="332657"/>
            <a:ext cx="8208912" cy="43204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Q3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C48AF-DE81-480D-936A-8CC23F567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6"/>
          <a:stretch/>
        </p:blipFill>
        <p:spPr>
          <a:xfrm>
            <a:off x="4223792" y="3717032"/>
            <a:ext cx="3744416" cy="28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91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4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별찍기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05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2209800" y="692697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모양이 나오도록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작성해 보세요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CE7E8C9-3E43-47BC-95AB-A899E6242633}"/>
              </a:ext>
            </a:extLst>
          </p:cNvPr>
          <p:cNvSpPr txBox="1">
            <a:spLocks/>
          </p:cNvSpPr>
          <p:nvPr/>
        </p:nvSpPr>
        <p:spPr>
          <a:xfrm>
            <a:off x="1991544" y="332657"/>
            <a:ext cx="8208912" cy="43204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Q1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0C0EFC-44D6-4F09-87C2-26584924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3775708"/>
            <a:ext cx="3230552" cy="27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8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2209800" y="692697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모양이 나오도록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작성해 보세요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CE7E8C9-3E43-47BC-95AB-A899E6242633}"/>
              </a:ext>
            </a:extLst>
          </p:cNvPr>
          <p:cNvSpPr txBox="1">
            <a:spLocks/>
          </p:cNvSpPr>
          <p:nvPr/>
        </p:nvSpPr>
        <p:spPr>
          <a:xfrm>
            <a:off x="1991544" y="332657"/>
            <a:ext cx="8208912" cy="43204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Q2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FAEC34-F155-42FB-A185-2124DB97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99" y="3735556"/>
            <a:ext cx="1642601" cy="28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2209800" y="692697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모양이 나오도록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작성해 보세요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CE7E8C9-3E43-47BC-95AB-A899E6242633}"/>
              </a:ext>
            </a:extLst>
          </p:cNvPr>
          <p:cNvSpPr txBox="1">
            <a:spLocks/>
          </p:cNvSpPr>
          <p:nvPr/>
        </p:nvSpPr>
        <p:spPr>
          <a:xfrm>
            <a:off x="1991544" y="332657"/>
            <a:ext cx="8208912" cy="43204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Q3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C950BD-871A-4623-B8B8-1230C94C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03" y="3704061"/>
            <a:ext cx="1397793" cy="27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2209800" y="692697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모양이 나오도록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작성해 보세요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CE7E8C9-3E43-47BC-95AB-A899E6242633}"/>
              </a:ext>
            </a:extLst>
          </p:cNvPr>
          <p:cNvSpPr txBox="1">
            <a:spLocks/>
          </p:cNvSpPr>
          <p:nvPr/>
        </p:nvSpPr>
        <p:spPr>
          <a:xfrm>
            <a:off x="1991544" y="332657"/>
            <a:ext cx="8208912" cy="43204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Q4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0CDC2D-2701-4713-9BAF-548D322B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430" y="3810932"/>
            <a:ext cx="1433140" cy="26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3" y="2768498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3866071" y="3429000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반복해서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명령을 수행하는 것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3EACD9-E278-4888-B084-DF563067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555"/>
            <a:ext cx="12192000" cy="44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A4229CC-9BC1-476C-9293-3A96F8BE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12" y="0"/>
            <a:ext cx="5308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4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700257" y="3102283"/>
            <a:ext cx="79150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1487488" y="770929"/>
            <a:ext cx="3024336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</a:t>
            </a:r>
            <a:r>
              <a:rPr lang="ko-KR" altLang="en-US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l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7464152" y="836781"/>
            <a:ext cx="336267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a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</a:t>
            </a:r>
            <a:r>
              <a:rPr lang="en-US" altLang="ko-KR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 2, 3, 4]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print(a)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1991544" y="4126585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리스트안에 요소들을 하나씩 뽑아내면서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명령블록을 실행한다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1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4"/>
            <a:ext cx="12192000" cy="13258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1991544" y="221048"/>
            <a:ext cx="6408712" cy="903699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1991544" y="1700811"/>
            <a:ext cx="8208912" cy="1887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names = ["</a:t>
            </a:r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티모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리신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이즈리얼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name in names: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print(name)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3B34102-A8DB-4F17-BB90-F7E06C50A5CB}"/>
              </a:ext>
            </a:extLst>
          </p:cNvPr>
          <p:cNvSpPr txBox="1">
            <a:spLocks/>
          </p:cNvSpPr>
          <p:nvPr/>
        </p:nvSpPr>
        <p:spPr>
          <a:xfrm>
            <a:off x="1991544" y="4077075"/>
            <a:ext cx="8208912" cy="1887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coffees = ["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아메리카노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라떼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카푸치노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coffee in coffees: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print(coffee)</a:t>
            </a:r>
          </a:p>
        </p:txBody>
      </p:sp>
    </p:spTree>
    <p:extLst>
      <p:ext uri="{BB962C8B-B14F-4D97-AF65-F5344CB8AC3E}">
        <p14:creationId xmlns:p14="http://schemas.microsoft.com/office/powerpoint/2010/main" val="40775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09800" y="24928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1859868" y="770929"/>
            <a:ext cx="2376264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(10)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7163780" y="770929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0~9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</a:t>
            </a:r>
            <a:r>
              <a:rPr lang="ko-KR" altLang="en-US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순서열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반환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1991544" y="4126587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입력 받아 순서열을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 주는 함수</a:t>
            </a:r>
          </a:p>
        </p:txBody>
      </p:sp>
    </p:spTree>
    <p:extLst>
      <p:ext uri="{BB962C8B-B14F-4D97-AF65-F5344CB8AC3E}">
        <p14:creationId xmlns:p14="http://schemas.microsoft.com/office/powerpoint/2010/main" val="8356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309</Words>
  <Application>Microsoft Office PowerPoint</Application>
  <PresentationFormat>와이드스크린</PresentationFormat>
  <Paragraphs>75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나눔바른고딕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145</cp:revision>
  <cp:lastPrinted>2020-11-01T06:25:25Z</cp:lastPrinted>
  <dcterms:created xsi:type="dcterms:W3CDTF">2006-10-05T04:04:58Z</dcterms:created>
  <dcterms:modified xsi:type="dcterms:W3CDTF">2021-04-09T06:41:05Z</dcterms:modified>
</cp:coreProperties>
</file>