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1강 강의소개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30</cp:revision>
  <dcterms:created xsi:type="dcterms:W3CDTF">2006-10-05T04:04:58Z</dcterms:created>
  <dcterms:modified xsi:type="dcterms:W3CDTF">2020-10-17T06:35:35Z</dcterms:modified>
</cp:coreProperties>
</file>