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81" r:id="rId6"/>
    <p:sldId id="282" r:id="rId7"/>
    <p:sldId id="271" r:id="rId8"/>
    <p:sldId id="265" r:id="rId9"/>
    <p:sldId id="259" r:id="rId10"/>
    <p:sldId id="260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자료형과</a:t>
            </a:r>
            <a:r>
              <a:rPr lang="ko-KR" altLang="en-US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 변수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특징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 smtClean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/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</a:t>
            </a:r>
            <a:r>
              <a:rPr lang="en-US" altLang="ko-KR" dirty="0" smtClean="0">
                <a:solidFill>
                  <a:srgbClr val="FF0000"/>
                </a:solidFill>
              </a:rPr>
              <a:t>3.9 </a:t>
            </a:r>
            <a:r>
              <a:rPr lang="en-US" altLang="ko-KR" dirty="0">
                <a:solidFill>
                  <a:srgbClr val="FF0000"/>
                </a:solidFill>
              </a:rPr>
              <a:t>to </a:t>
            </a:r>
            <a:r>
              <a:rPr lang="en-US" altLang="ko-KR" dirty="0" smtClean="0">
                <a:solidFill>
                  <a:srgbClr val="FF0000"/>
                </a:solidFill>
              </a:rPr>
              <a:t>PATH </a:t>
            </a:r>
            <a:r>
              <a:rPr lang="ko-KR" altLang="en-US" dirty="0" smtClean="0">
                <a:solidFill>
                  <a:srgbClr val="FF0000"/>
                </a:solidFill>
              </a:rPr>
              <a:t>꼭 체크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설치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https://code.visualstudio.com/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youtu.be/YWyfAH1RQD8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 영상 참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 Type)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2.2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(variable)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3.1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3.2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ownloads\png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3412"/>
            <a:ext cx="2511476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숫자형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60040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-1, 0 , 3, 12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292853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(float)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85105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-1.5, 3.14, 12.9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03848" y="2748954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문자열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(String)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09413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“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he 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”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41089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““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””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0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87824" y="2748954"/>
            <a:ext cx="31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무언가 담는 상자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기계어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239</Words>
  <Application>Microsoft Office PowerPoint</Application>
  <PresentationFormat>화면 슬라이드 쇼(4:3)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Python Language basic course       스타트코딩 파이썬 입문 2강 자료형과 변수</vt:lpstr>
      <vt:lpstr>목차  1. 자료(data)란? 2. 자료형(data Type)  2.1 숫자형  2.2 문자형 3. 변수(variable)  3.1 변수를 사용하는 이유  3.2 변수이름 짓는 규칙</vt:lpstr>
      <vt:lpstr>자료?</vt:lpstr>
      <vt:lpstr>숫자형</vt:lpstr>
      <vt:lpstr>문자형</vt:lpstr>
      <vt:lpstr>변수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33</cp:revision>
  <dcterms:created xsi:type="dcterms:W3CDTF">2006-10-05T04:04:58Z</dcterms:created>
  <dcterms:modified xsi:type="dcterms:W3CDTF">2020-10-18T04:27:14Z</dcterms:modified>
</cp:coreProperties>
</file>