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4강 조건문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2020-10-18T04:15:08Z</dcterms:modified>
</cp:coreProperties>
</file>