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모</a:t>
            </a: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듈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 smtClean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</a:t>
            </a:r>
            <a:r>
              <a:rPr lang="en-US" altLang="ko-KR" dirty="0" smtClean="0">
                <a:solidFill>
                  <a:srgbClr val="FF0000"/>
                </a:solidFill>
              </a:rPr>
              <a:t>3.9 </a:t>
            </a:r>
            <a:r>
              <a:rPr lang="en-US" altLang="ko-KR" dirty="0">
                <a:solidFill>
                  <a:srgbClr val="FF0000"/>
                </a:solidFill>
              </a:rPr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</a:rPr>
              <a:t>꼭 체크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youtu.be/YWyfAH1RQD8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 영상 참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Python Language basic course       스타트코딩 파이썬 입문 8강 모듈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32</cp:revision>
  <dcterms:created xsi:type="dcterms:W3CDTF">2006-10-05T04:04:58Z</dcterms:created>
  <dcterms:modified xsi:type="dcterms:W3CDTF">2020-10-18T04:16:34Z</dcterms:modified>
</cp:coreProperties>
</file>