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92" r:id="rId2"/>
    <p:sldId id="347" r:id="rId3"/>
    <p:sldId id="332" r:id="rId4"/>
    <p:sldId id="333" r:id="rId5"/>
    <p:sldId id="348" r:id="rId6"/>
    <p:sldId id="331" r:id="rId7"/>
    <p:sldId id="355" r:id="rId8"/>
    <p:sldId id="354" r:id="rId9"/>
    <p:sldId id="310" r:id="rId10"/>
    <p:sldId id="327" r:id="rId11"/>
    <p:sldId id="349" r:id="rId12"/>
    <p:sldId id="350" r:id="rId13"/>
    <p:sldId id="344" r:id="rId14"/>
    <p:sldId id="351" r:id="rId15"/>
    <p:sldId id="335" r:id="rId16"/>
    <p:sldId id="336" r:id="rId17"/>
    <p:sldId id="352" r:id="rId18"/>
    <p:sldId id="346" r:id="rId19"/>
    <p:sldId id="353" r:id="rId20"/>
    <p:sldId id="356" r:id="rId21"/>
    <p:sldId id="338" r:id="rId22"/>
  </p:sldIdLst>
  <p:sldSz cx="12192000" cy="6858000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8" autoAdjust="0"/>
    <p:restoredTop sz="94660"/>
  </p:normalViewPr>
  <p:slideViewPr>
    <p:cSldViewPr>
      <p:cViewPr varScale="1">
        <p:scale>
          <a:sx n="106" d="100"/>
          <a:sy n="106" d="100"/>
        </p:scale>
        <p:origin x="86" y="27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1" y="2130453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82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73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6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55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46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3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55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274655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7" y="4406915"/>
            <a:ext cx="10363200" cy="1362076"/>
          </a:xfrm>
        </p:spPr>
        <p:txBody>
          <a:bodyPr anchor="t"/>
          <a:lstStyle>
            <a:lvl1pPr algn="l">
              <a:defRPr sz="517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7" y="2906716"/>
            <a:ext cx="10363200" cy="1500187"/>
          </a:xfrm>
        </p:spPr>
        <p:txBody>
          <a:bodyPr anchor="b"/>
          <a:lstStyle>
            <a:lvl1pPr marL="0" indent="0">
              <a:buNone/>
              <a:defRPr sz="2587">
                <a:solidFill>
                  <a:schemeClr val="tx1">
                    <a:tint val="75000"/>
                  </a:schemeClr>
                </a:solidFill>
              </a:defRPr>
            </a:lvl1pPr>
            <a:lvl2pPr marL="591012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182026" indent="0">
              <a:buNone/>
              <a:defRPr sz="2068">
                <a:solidFill>
                  <a:schemeClr val="tx1">
                    <a:tint val="75000"/>
                  </a:schemeClr>
                </a:solidFill>
              </a:defRPr>
            </a:lvl3pPr>
            <a:lvl4pPr marL="1773038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4pPr>
            <a:lvl5pPr marL="2364049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5pPr>
            <a:lvl6pPr marL="2955062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6pPr>
            <a:lvl7pPr marL="3546072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7pPr>
            <a:lvl8pPr marL="4137080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8pPr>
            <a:lvl9pPr marL="4728097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3622"/>
            </a:lvl1pPr>
            <a:lvl2pPr>
              <a:defRPr sz="3103"/>
            </a:lvl2pPr>
            <a:lvl3pPr>
              <a:defRPr sz="2587"/>
            </a:lvl3pPr>
            <a:lvl4pPr>
              <a:defRPr sz="2326"/>
            </a:lvl4pPr>
            <a:lvl5pPr>
              <a:defRPr sz="2326"/>
            </a:lvl5pPr>
            <a:lvl6pPr>
              <a:defRPr sz="2326"/>
            </a:lvl6pPr>
            <a:lvl7pPr>
              <a:defRPr sz="2326"/>
            </a:lvl7pPr>
            <a:lvl8pPr>
              <a:defRPr sz="2326"/>
            </a:lvl8pPr>
            <a:lvl9pPr>
              <a:defRPr sz="23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3622"/>
            </a:lvl1pPr>
            <a:lvl2pPr>
              <a:defRPr sz="3103"/>
            </a:lvl2pPr>
            <a:lvl3pPr>
              <a:defRPr sz="2587"/>
            </a:lvl3pPr>
            <a:lvl4pPr>
              <a:defRPr sz="2326"/>
            </a:lvl4pPr>
            <a:lvl5pPr>
              <a:defRPr sz="2326"/>
            </a:lvl5pPr>
            <a:lvl6pPr>
              <a:defRPr sz="2326"/>
            </a:lvl6pPr>
            <a:lvl7pPr>
              <a:defRPr sz="2326"/>
            </a:lvl7pPr>
            <a:lvl8pPr>
              <a:defRPr sz="2326"/>
            </a:lvl8pPr>
            <a:lvl9pPr>
              <a:defRPr sz="23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6" y="1535120"/>
            <a:ext cx="5386917" cy="639763"/>
          </a:xfrm>
        </p:spPr>
        <p:txBody>
          <a:bodyPr anchor="b"/>
          <a:lstStyle>
            <a:lvl1pPr marL="0" indent="0">
              <a:buNone/>
              <a:defRPr sz="3103" b="1"/>
            </a:lvl1pPr>
            <a:lvl2pPr marL="591012" indent="0">
              <a:buNone/>
              <a:defRPr sz="2587" b="1"/>
            </a:lvl2pPr>
            <a:lvl3pPr marL="1182026" indent="0">
              <a:buNone/>
              <a:defRPr sz="2326" b="1"/>
            </a:lvl3pPr>
            <a:lvl4pPr marL="1773038" indent="0">
              <a:buNone/>
              <a:defRPr sz="2068" b="1"/>
            </a:lvl4pPr>
            <a:lvl5pPr marL="2364049" indent="0">
              <a:buNone/>
              <a:defRPr sz="2068" b="1"/>
            </a:lvl5pPr>
            <a:lvl6pPr marL="2955062" indent="0">
              <a:buNone/>
              <a:defRPr sz="2068" b="1"/>
            </a:lvl6pPr>
            <a:lvl7pPr marL="3546072" indent="0">
              <a:buNone/>
              <a:defRPr sz="2068" b="1"/>
            </a:lvl7pPr>
            <a:lvl8pPr marL="4137080" indent="0">
              <a:buNone/>
              <a:defRPr sz="2068" b="1"/>
            </a:lvl8pPr>
            <a:lvl9pPr marL="4728097" indent="0">
              <a:buNone/>
              <a:defRPr sz="206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6" y="2174875"/>
            <a:ext cx="5386917" cy="3951288"/>
          </a:xfrm>
        </p:spPr>
        <p:txBody>
          <a:bodyPr/>
          <a:lstStyle>
            <a:lvl1pPr>
              <a:defRPr sz="3103"/>
            </a:lvl1pPr>
            <a:lvl2pPr>
              <a:defRPr sz="2587"/>
            </a:lvl2pPr>
            <a:lvl3pPr>
              <a:defRPr sz="2326"/>
            </a:lvl3pPr>
            <a:lvl4pPr>
              <a:defRPr sz="2068"/>
            </a:lvl4pPr>
            <a:lvl5pPr>
              <a:defRPr sz="2068"/>
            </a:lvl5pPr>
            <a:lvl6pPr>
              <a:defRPr sz="2068"/>
            </a:lvl6pPr>
            <a:lvl7pPr>
              <a:defRPr sz="2068"/>
            </a:lvl7pPr>
            <a:lvl8pPr>
              <a:defRPr sz="2068"/>
            </a:lvl8pPr>
            <a:lvl9pPr>
              <a:defRPr sz="206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88" y="1535120"/>
            <a:ext cx="5389033" cy="639763"/>
          </a:xfrm>
        </p:spPr>
        <p:txBody>
          <a:bodyPr anchor="b"/>
          <a:lstStyle>
            <a:lvl1pPr marL="0" indent="0">
              <a:buNone/>
              <a:defRPr sz="3103" b="1"/>
            </a:lvl1pPr>
            <a:lvl2pPr marL="591012" indent="0">
              <a:buNone/>
              <a:defRPr sz="2587" b="1"/>
            </a:lvl2pPr>
            <a:lvl3pPr marL="1182026" indent="0">
              <a:buNone/>
              <a:defRPr sz="2326" b="1"/>
            </a:lvl3pPr>
            <a:lvl4pPr marL="1773038" indent="0">
              <a:buNone/>
              <a:defRPr sz="2068" b="1"/>
            </a:lvl4pPr>
            <a:lvl5pPr marL="2364049" indent="0">
              <a:buNone/>
              <a:defRPr sz="2068" b="1"/>
            </a:lvl5pPr>
            <a:lvl6pPr marL="2955062" indent="0">
              <a:buNone/>
              <a:defRPr sz="2068" b="1"/>
            </a:lvl6pPr>
            <a:lvl7pPr marL="3546072" indent="0">
              <a:buNone/>
              <a:defRPr sz="2068" b="1"/>
            </a:lvl7pPr>
            <a:lvl8pPr marL="4137080" indent="0">
              <a:buNone/>
              <a:defRPr sz="2068" b="1"/>
            </a:lvl8pPr>
            <a:lvl9pPr marL="4728097" indent="0">
              <a:buNone/>
              <a:defRPr sz="206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88" y="2174875"/>
            <a:ext cx="5389033" cy="3951288"/>
          </a:xfrm>
        </p:spPr>
        <p:txBody>
          <a:bodyPr/>
          <a:lstStyle>
            <a:lvl1pPr>
              <a:defRPr sz="3103"/>
            </a:lvl1pPr>
            <a:lvl2pPr>
              <a:defRPr sz="2587"/>
            </a:lvl2pPr>
            <a:lvl3pPr>
              <a:defRPr sz="2326"/>
            </a:lvl3pPr>
            <a:lvl4pPr>
              <a:defRPr sz="2068"/>
            </a:lvl4pPr>
            <a:lvl5pPr>
              <a:defRPr sz="2068"/>
            </a:lvl5pPr>
            <a:lvl6pPr>
              <a:defRPr sz="2068"/>
            </a:lvl6pPr>
            <a:lvl7pPr>
              <a:defRPr sz="2068"/>
            </a:lvl7pPr>
            <a:lvl8pPr>
              <a:defRPr sz="2068"/>
            </a:lvl8pPr>
            <a:lvl9pPr>
              <a:defRPr sz="206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15" y="273062"/>
            <a:ext cx="4011084" cy="1162051"/>
          </a:xfrm>
        </p:spPr>
        <p:txBody>
          <a:bodyPr anchor="b"/>
          <a:lstStyle>
            <a:lvl1pPr algn="l">
              <a:defRPr sz="258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49" y="273073"/>
            <a:ext cx="6815668" cy="5853113"/>
          </a:xfrm>
        </p:spPr>
        <p:txBody>
          <a:bodyPr/>
          <a:lstStyle>
            <a:lvl1pPr>
              <a:defRPr sz="4136"/>
            </a:lvl1pPr>
            <a:lvl2pPr>
              <a:defRPr sz="3622"/>
            </a:lvl2pPr>
            <a:lvl3pPr>
              <a:defRPr sz="3103"/>
            </a:lvl3pPr>
            <a:lvl4pPr>
              <a:defRPr sz="2587"/>
            </a:lvl4pPr>
            <a:lvl5pPr>
              <a:defRPr sz="2587"/>
            </a:lvl5pPr>
            <a:lvl6pPr>
              <a:defRPr sz="2587"/>
            </a:lvl6pPr>
            <a:lvl7pPr>
              <a:defRPr sz="2587"/>
            </a:lvl7pPr>
            <a:lvl8pPr>
              <a:defRPr sz="2587"/>
            </a:lvl8pPr>
            <a:lvl9pPr>
              <a:defRPr sz="258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15" y="1435123"/>
            <a:ext cx="4011084" cy="4691063"/>
          </a:xfrm>
        </p:spPr>
        <p:txBody>
          <a:bodyPr/>
          <a:lstStyle>
            <a:lvl1pPr marL="0" indent="0">
              <a:buNone/>
              <a:defRPr sz="1809"/>
            </a:lvl1pPr>
            <a:lvl2pPr marL="591012" indent="0">
              <a:buNone/>
              <a:defRPr sz="1552"/>
            </a:lvl2pPr>
            <a:lvl3pPr marL="1182026" indent="0">
              <a:buNone/>
              <a:defRPr sz="1292"/>
            </a:lvl3pPr>
            <a:lvl4pPr marL="1773038" indent="0">
              <a:buNone/>
              <a:defRPr sz="1166"/>
            </a:lvl4pPr>
            <a:lvl5pPr marL="2364049" indent="0">
              <a:buNone/>
              <a:defRPr sz="1166"/>
            </a:lvl5pPr>
            <a:lvl6pPr marL="2955062" indent="0">
              <a:buNone/>
              <a:defRPr sz="1166"/>
            </a:lvl6pPr>
            <a:lvl7pPr marL="3546072" indent="0">
              <a:buNone/>
              <a:defRPr sz="1166"/>
            </a:lvl7pPr>
            <a:lvl8pPr marL="4137080" indent="0">
              <a:buNone/>
              <a:defRPr sz="1166"/>
            </a:lvl8pPr>
            <a:lvl9pPr marL="4728097" indent="0">
              <a:buNone/>
              <a:defRPr sz="11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20" y="4800602"/>
            <a:ext cx="7315200" cy="566738"/>
          </a:xfrm>
        </p:spPr>
        <p:txBody>
          <a:bodyPr anchor="b"/>
          <a:lstStyle>
            <a:lvl1pPr algn="l">
              <a:defRPr sz="258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4136"/>
            </a:lvl1pPr>
            <a:lvl2pPr marL="591012" indent="0">
              <a:buNone/>
              <a:defRPr sz="3622"/>
            </a:lvl2pPr>
            <a:lvl3pPr marL="1182026" indent="0">
              <a:buNone/>
              <a:defRPr sz="3103"/>
            </a:lvl3pPr>
            <a:lvl4pPr marL="1773038" indent="0">
              <a:buNone/>
              <a:defRPr sz="2587"/>
            </a:lvl4pPr>
            <a:lvl5pPr marL="2364049" indent="0">
              <a:buNone/>
              <a:defRPr sz="2587"/>
            </a:lvl5pPr>
            <a:lvl6pPr marL="2955062" indent="0">
              <a:buNone/>
              <a:defRPr sz="2587"/>
            </a:lvl6pPr>
            <a:lvl7pPr marL="3546072" indent="0">
              <a:buNone/>
              <a:defRPr sz="2587"/>
            </a:lvl7pPr>
            <a:lvl8pPr marL="4137080" indent="0">
              <a:buNone/>
              <a:defRPr sz="2587"/>
            </a:lvl8pPr>
            <a:lvl9pPr marL="4728097" indent="0">
              <a:buNone/>
              <a:defRPr sz="258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20" y="5367338"/>
            <a:ext cx="7315200" cy="804862"/>
          </a:xfrm>
        </p:spPr>
        <p:txBody>
          <a:bodyPr/>
          <a:lstStyle>
            <a:lvl1pPr marL="0" indent="0">
              <a:buNone/>
              <a:defRPr sz="1809"/>
            </a:lvl1pPr>
            <a:lvl2pPr marL="591012" indent="0">
              <a:buNone/>
              <a:defRPr sz="1552"/>
            </a:lvl2pPr>
            <a:lvl3pPr marL="1182026" indent="0">
              <a:buNone/>
              <a:defRPr sz="1292"/>
            </a:lvl3pPr>
            <a:lvl4pPr marL="1773038" indent="0">
              <a:buNone/>
              <a:defRPr sz="1166"/>
            </a:lvl4pPr>
            <a:lvl5pPr marL="2364049" indent="0">
              <a:buNone/>
              <a:defRPr sz="1166"/>
            </a:lvl5pPr>
            <a:lvl6pPr marL="2955062" indent="0">
              <a:buNone/>
              <a:defRPr sz="1166"/>
            </a:lvl6pPr>
            <a:lvl7pPr marL="3546072" indent="0">
              <a:buNone/>
              <a:defRPr sz="1166"/>
            </a:lvl7pPr>
            <a:lvl8pPr marL="4137080" indent="0">
              <a:buNone/>
              <a:defRPr sz="1166"/>
            </a:lvl8pPr>
            <a:lvl9pPr marL="4728097" indent="0">
              <a:buNone/>
              <a:defRPr sz="11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6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1" y="635636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6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82026" rtl="0" eaLnBrk="1" latinLnBrk="1" hangingPunct="1">
        <a:spcBef>
          <a:spcPct val="0"/>
        </a:spcBef>
        <a:buNone/>
        <a:defRPr sz="56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3263" indent="-443263" algn="l" defTabSz="1182026" rtl="0" eaLnBrk="1" latinLnBrk="1" hangingPunct="1">
        <a:spcBef>
          <a:spcPct val="20000"/>
        </a:spcBef>
        <a:buFont typeface="Arial" pitchFamily="34" charset="0"/>
        <a:buChar char="•"/>
        <a:defRPr sz="4136" kern="1200">
          <a:solidFill>
            <a:schemeClr val="tx1"/>
          </a:solidFill>
          <a:latin typeface="+mn-lt"/>
          <a:ea typeface="+mn-ea"/>
          <a:cs typeface="+mn-cs"/>
        </a:defRPr>
      </a:lvl1pPr>
      <a:lvl2pPr marL="960395" indent="-369384" algn="l" defTabSz="1182026" rtl="0" eaLnBrk="1" latinLnBrk="1" hangingPunct="1">
        <a:spcBef>
          <a:spcPct val="20000"/>
        </a:spcBef>
        <a:buFont typeface="Arial" pitchFamily="34" charset="0"/>
        <a:buChar char="–"/>
        <a:defRPr sz="3622" kern="1200">
          <a:solidFill>
            <a:schemeClr val="tx1"/>
          </a:solidFill>
          <a:latin typeface="+mn-lt"/>
          <a:ea typeface="+mn-ea"/>
          <a:cs typeface="+mn-cs"/>
        </a:defRPr>
      </a:lvl2pPr>
      <a:lvl3pPr marL="1477527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3103" kern="1200">
          <a:solidFill>
            <a:schemeClr val="tx1"/>
          </a:solidFill>
          <a:latin typeface="+mn-lt"/>
          <a:ea typeface="+mn-ea"/>
          <a:cs typeface="+mn-cs"/>
        </a:defRPr>
      </a:lvl3pPr>
      <a:lvl4pPr marL="2068542" indent="-295506" algn="l" defTabSz="1182026" rtl="0" eaLnBrk="1" latinLnBrk="1" hangingPunct="1">
        <a:spcBef>
          <a:spcPct val="20000"/>
        </a:spcBef>
        <a:buFont typeface="Arial" pitchFamily="34" charset="0"/>
        <a:buChar char="–"/>
        <a:defRPr sz="2587" kern="1200">
          <a:solidFill>
            <a:schemeClr val="tx1"/>
          </a:solidFill>
          <a:latin typeface="+mn-lt"/>
          <a:ea typeface="+mn-ea"/>
          <a:cs typeface="+mn-cs"/>
        </a:defRPr>
      </a:lvl4pPr>
      <a:lvl5pPr marL="2659552" indent="-295506" algn="l" defTabSz="1182026" rtl="0" eaLnBrk="1" latinLnBrk="1" hangingPunct="1">
        <a:spcBef>
          <a:spcPct val="20000"/>
        </a:spcBef>
        <a:buFont typeface="Arial" pitchFamily="34" charset="0"/>
        <a:buChar char="»"/>
        <a:defRPr sz="2587" kern="1200">
          <a:solidFill>
            <a:schemeClr val="tx1"/>
          </a:solidFill>
          <a:latin typeface="+mn-lt"/>
          <a:ea typeface="+mn-ea"/>
          <a:cs typeface="+mn-cs"/>
        </a:defRPr>
      </a:lvl5pPr>
      <a:lvl6pPr marL="3250565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6pPr>
      <a:lvl7pPr marL="3841578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7pPr>
      <a:lvl8pPr marL="4432588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8pPr>
      <a:lvl9pPr marL="5023600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1pPr>
      <a:lvl2pPr marL="59101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2pPr>
      <a:lvl3pPr marL="1182026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3pPr>
      <a:lvl4pPr marL="1773038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4pPr>
      <a:lvl5pPr marL="2364049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5pPr>
      <a:lvl6pPr marL="295506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6pPr>
      <a:lvl7pPr marL="354607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7pPr>
      <a:lvl8pPr marL="4137080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8pPr>
      <a:lvl9pPr marL="4728097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65A0825-C2AF-4845-AFD8-1E1B76DA3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17145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55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160487" y="3098749"/>
            <a:ext cx="187102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숫자연산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7365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949692" y="3098749"/>
            <a:ext cx="2292615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문자열연산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945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816900" y="3098749"/>
            <a:ext cx="6558207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내꺼하자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오늘부터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내여친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052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160492" y="3098749"/>
            <a:ext cx="187102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비교연산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852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E7BFB86-73DE-48DC-9C91-450260271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860602"/>
              </p:ext>
            </p:extLst>
          </p:nvPr>
        </p:nvGraphicFramePr>
        <p:xfrm>
          <a:off x="2663788" y="1868361"/>
          <a:ext cx="6864424" cy="3121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2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연산기호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왼쪽이 오른쪽보다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!=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다르다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949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371282" y="1988840"/>
            <a:ext cx="144943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불린형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607707-B4DF-4EA6-B583-6DB58C459034}"/>
              </a:ext>
            </a:extLst>
          </p:cNvPr>
          <p:cNvSpPr txBox="1"/>
          <p:nvPr/>
        </p:nvSpPr>
        <p:spPr>
          <a:xfrm>
            <a:off x="2567608" y="3488578"/>
            <a:ext cx="1163460" cy="12286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</a:p>
          <a:p>
            <a:pPr algn="ctr"/>
            <a:endParaRPr lang="en-US" altLang="ko-KR" sz="3692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2232A8-6926-4AC0-B351-00EF9C1BD328}"/>
              </a:ext>
            </a:extLst>
          </p:cNvPr>
          <p:cNvSpPr txBox="1"/>
          <p:nvPr/>
        </p:nvSpPr>
        <p:spPr>
          <a:xfrm>
            <a:off x="8616280" y="3488578"/>
            <a:ext cx="1307409" cy="12286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92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</a:p>
          <a:p>
            <a:pPr algn="ctr"/>
            <a:endParaRPr lang="en-US" altLang="ko-KR" sz="3692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9A1D2-60C2-4043-9929-6F1C8DC452DF}"/>
              </a:ext>
            </a:extLst>
          </p:cNvPr>
          <p:cNvSpPr txBox="1"/>
          <p:nvPr/>
        </p:nvSpPr>
        <p:spPr>
          <a:xfrm>
            <a:off x="5132250" y="2630534"/>
            <a:ext cx="1927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(Boolean)</a:t>
            </a:r>
          </a:p>
        </p:txBody>
      </p:sp>
    </p:spTree>
    <p:extLst>
      <p:ext uri="{BB962C8B-B14F-4D97-AF65-F5344CB8AC3E}">
        <p14:creationId xmlns:p14="http://schemas.microsoft.com/office/powerpoint/2010/main" val="322118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8B125F-A951-4993-AD16-5D0B19F34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246296"/>
              </p:ext>
            </p:extLst>
          </p:nvPr>
        </p:nvGraphicFramePr>
        <p:xfrm>
          <a:off x="3048000" y="1868360"/>
          <a:ext cx="6096000" cy="3121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print(2</a:t>
                      </a:r>
                      <a:r>
                        <a:rPr lang="en-US" altLang="ko-KR" sz="1800" baseline="0" dirty="0"/>
                        <a:t> &gt; 3)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print(15</a:t>
                      </a:r>
                      <a:r>
                        <a:rPr lang="en-US" altLang="ko-KR" sz="1800" baseline="0" dirty="0"/>
                        <a:t> &lt; 30)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print(1.5</a:t>
                      </a:r>
                      <a:r>
                        <a:rPr lang="en-US" altLang="ko-KR" sz="1800" baseline="0" dirty="0"/>
                        <a:t> &gt;= 0)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print(3&lt;=3)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print(“</a:t>
                      </a:r>
                      <a:r>
                        <a:rPr lang="ko-KR" altLang="en-US" sz="1800" dirty="0" err="1"/>
                        <a:t>야나두</a:t>
                      </a:r>
                      <a:r>
                        <a:rPr lang="en-US" altLang="ko-KR" sz="1800" dirty="0"/>
                        <a:t>”==“</a:t>
                      </a:r>
                      <a:r>
                        <a:rPr lang="ko-KR" altLang="en-US" sz="1800" dirty="0" err="1"/>
                        <a:t>야너두</a:t>
                      </a:r>
                      <a:r>
                        <a:rPr lang="en-US" altLang="ko-KR" sz="1800" dirty="0"/>
                        <a:t>”)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print(10 != 10)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652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160491" y="3098749"/>
            <a:ext cx="187102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논리연산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7033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336B2ED-1923-41C8-8B5B-0086F9B1C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732747"/>
              </p:ext>
            </p:extLst>
          </p:nvPr>
        </p:nvGraphicFramePr>
        <p:xfrm>
          <a:off x="2387588" y="2537206"/>
          <a:ext cx="7416824" cy="178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and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A,B</a:t>
                      </a:r>
                      <a:r>
                        <a:rPr lang="ko-KR" altLang="en-US" sz="2000" dirty="0"/>
                        <a:t> 모두 참이라면 </a:t>
                      </a:r>
                      <a:r>
                        <a:rPr lang="en-US" altLang="ko-KR" sz="2000" dirty="0"/>
                        <a:t>True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or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A,B </a:t>
                      </a:r>
                      <a:r>
                        <a:rPr lang="ko-KR" altLang="en-US" sz="2000" dirty="0"/>
                        <a:t>중 하나라도 참이라면 </a:t>
                      </a:r>
                      <a:r>
                        <a:rPr lang="en-US" altLang="ko-KR" sz="2000" dirty="0"/>
                        <a:t>True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not A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가 참이라면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208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8B125F-A951-4993-AD16-5D0B19F34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018177"/>
              </p:ext>
            </p:extLst>
          </p:nvPr>
        </p:nvGraphicFramePr>
        <p:xfrm>
          <a:off x="3048000" y="2537206"/>
          <a:ext cx="6096000" cy="178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2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print(4</a:t>
                      </a:r>
                      <a:r>
                        <a:rPr lang="en-US" altLang="ko-KR" sz="1800" baseline="0" dirty="0"/>
                        <a:t> &lt; 6 and 10 &gt;= 10)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print("hi" != "hi" or "bye" == "bye")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print(not 5==5</a:t>
                      </a:r>
                      <a:r>
                        <a:rPr lang="en-US" altLang="ko-KR" sz="1800" baseline="0" dirty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27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686007" y="3102283"/>
            <a:ext cx="2820003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연산과 연산자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01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6712266" y="332656"/>
            <a:ext cx="1646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</a:t>
            </a:r>
            <a:endParaRPr lang="en-US" altLang="ko-KR" sz="32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809AEA-E7C3-444B-A152-EAF6BD4C6576}"/>
              </a:ext>
            </a:extLst>
          </p:cNvPr>
          <p:cNvSpPr txBox="1"/>
          <p:nvPr/>
        </p:nvSpPr>
        <p:spPr>
          <a:xfrm>
            <a:off x="519579" y="2708920"/>
            <a:ext cx="1646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비교연산</a:t>
            </a:r>
            <a:endParaRPr lang="en-US" altLang="ko-KR" sz="32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6FAB86-A8CC-46C6-99CA-D381FE2EB4A2}"/>
              </a:ext>
            </a:extLst>
          </p:cNvPr>
          <p:cNvSpPr txBox="1"/>
          <p:nvPr/>
        </p:nvSpPr>
        <p:spPr>
          <a:xfrm>
            <a:off x="6712266" y="2682854"/>
            <a:ext cx="1646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논리연산</a:t>
            </a:r>
            <a:endParaRPr lang="en-US" altLang="ko-KR" sz="32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9472FB-F25E-447F-A1E2-A6EBBC4644A8}"/>
              </a:ext>
            </a:extLst>
          </p:cNvPr>
          <p:cNvSpPr txBox="1"/>
          <p:nvPr/>
        </p:nvSpPr>
        <p:spPr>
          <a:xfrm>
            <a:off x="519578" y="332656"/>
            <a:ext cx="1646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대입연산</a:t>
            </a:r>
            <a:endParaRPr lang="en-US" altLang="ko-KR" sz="32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BCDEAB-02D4-4234-A66A-77BBA41F86AD}"/>
              </a:ext>
            </a:extLst>
          </p:cNvPr>
          <p:cNvSpPr txBox="1"/>
          <p:nvPr/>
        </p:nvSpPr>
        <p:spPr>
          <a:xfrm>
            <a:off x="407368" y="1124744"/>
            <a:ext cx="45624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변수에 데이터를 저장하는 것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name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스타트코딩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D0A340-93F8-4FA3-9A44-FDB4EE54DCFD}"/>
              </a:ext>
            </a:extLst>
          </p:cNvPr>
          <p:cNvSpPr txBox="1"/>
          <p:nvPr/>
        </p:nvSpPr>
        <p:spPr>
          <a:xfrm>
            <a:off x="6672064" y="1124744"/>
            <a:ext cx="45608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숫자연산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사칙연산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(+, -, * ,/)</a:t>
            </a:r>
          </a:p>
          <a:p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문자열연산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(+, *)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36BD496-09AE-4B1F-A00B-C7C8BADCF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992741"/>
              </p:ext>
            </p:extLst>
          </p:nvPr>
        </p:nvGraphicFramePr>
        <p:xfrm>
          <a:off x="551384" y="3717032"/>
          <a:ext cx="501638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8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8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연산자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연산기호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왼쪽이 오른쪽보다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&gt;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크다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&lt;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&gt;=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크거나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&lt;=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==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!=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다르다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F9BA9D5-4044-4E9E-9DE1-619949194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206175"/>
              </p:ext>
            </p:extLst>
          </p:nvPr>
        </p:nvGraphicFramePr>
        <p:xfrm>
          <a:off x="6744072" y="3708040"/>
          <a:ext cx="501638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8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8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 and 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A,B</a:t>
                      </a:r>
                      <a:r>
                        <a:rPr lang="ko-KR" altLang="en-US" sz="1400" dirty="0"/>
                        <a:t> 모두 참이라면 </a:t>
                      </a:r>
                      <a:r>
                        <a:rPr lang="en-US" altLang="ko-KR" sz="1400" dirty="0"/>
                        <a:t>True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 or 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A,B </a:t>
                      </a:r>
                      <a:r>
                        <a:rPr lang="ko-KR" altLang="en-US" sz="1400" dirty="0"/>
                        <a:t>중 하나라도 참이라면 </a:t>
                      </a:r>
                      <a:r>
                        <a:rPr lang="en-US" altLang="ko-KR" sz="1400" dirty="0"/>
                        <a:t>True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9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not A</a:t>
                      </a:r>
                      <a:endParaRPr lang="ko-KR" alt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가 참이라면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825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849209" y="3073874"/>
            <a:ext cx="2509020" cy="717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62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en-US" altLang="ko-KR" sz="406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31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423380" y="2768498"/>
            <a:ext cx="1345240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AB7C5-51A4-4238-B8BE-EEF35EE3B307}"/>
              </a:ext>
            </a:extLst>
          </p:cNvPr>
          <p:cNvSpPr txBox="1"/>
          <p:nvPr/>
        </p:nvSpPr>
        <p:spPr>
          <a:xfrm>
            <a:off x="3038117" y="3429000"/>
            <a:ext cx="6115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수나 식을 일정한 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규칙에 따라 계산하는 것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53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896811" y="3102283"/>
            <a:ext cx="2398413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연산의 종류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10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7241655" y="2054762"/>
            <a:ext cx="1871025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809AEA-E7C3-444B-A152-EAF6BD4C6576}"/>
              </a:ext>
            </a:extLst>
          </p:cNvPr>
          <p:cNvSpPr txBox="1"/>
          <p:nvPr/>
        </p:nvSpPr>
        <p:spPr>
          <a:xfrm>
            <a:off x="3079321" y="4136651"/>
            <a:ext cx="187102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비교연산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6FAB86-A8CC-46C6-99CA-D381FE2EB4A2}"/>
              </a:ext>
            </a:extLst>
          </p:cNvPr>
          <p:cNvSpPr txBox="1"/>
          <p:nvPr/>
        </p:nvSpPr>
        <p:spPr>
          <a:xfrm>
            <a:off x="7241654" y="4136651"/>
            <a:ext cx="187102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논리연산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9472FB-F25E-447F-A1E2-A6EBBC4644A8}"/>
              </a:ext>
            </a:extLst>
          </p:cNvPr>
          <p:cNvSpPr txBox="1"/>
          <p:nvPr/>
        </p:nvSpPr>
        <p:spPr>
          <a:xfrm>
            <a:off x="3079321" y="2060848"/>
            <a:ext cx="187102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대입연산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404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160494" y="3102283"/>
            <a:ext cx="187102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대입연산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04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959850" y="3102283"/>
            <a:ext cx="4272324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 = "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스타트코딩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C51CF69-BFDF-44AC-86E0-99EC91654E90}"/>
              </a:ext>
            </a:extLst>
          </p:cNvPr>
          <p:cNvCxnSpPr/>
          <p:nvPr/>
        </p:nvCxnSpPr>
        <p:spPr>
          <a:xfrm>
            <a:off x="5519936" y="2420888"/>
            <a:ext cx="0" cy="7920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2EA3F0-FD18-45C0-9505-9ABCA638BFF4}"/>
              </a:ext>
            </a:extLst>
          </p:cNvPr>
          <p:cNvSpPr txBox="1"/>
          <p:nvPr/>
        </p:nvSpPr>
        <p:spPr>
          <a:xfrm>
            <a:off x="4854529" y="2020778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대입연산자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99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160494" y="3102283"/>
            <a:ext cx="187102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22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5D35AD5-67F6-48FD-81BD-FBD3E5B6E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573907"/>
              </p:ext>
            </p:extLst>
          </p:nvPr>
        </p:nvGraphicFramePr>
        <p:xfrm>
          <a:off x="3048000" y="1645412"/>
          <a:ext cx="6096000" cy="356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연산기호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더하기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빼기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곱하기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나누기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01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42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60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</TotalTime>
  <Words>263</Words>
  <Application>Microsoft Office PowerPoint</Application>
  <PresentationFormat>와이드스크린</PresentationFormat>
  <Paragraphs>103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 kijun</cp:lastModifiedBy>
  <cp:revision>137</cp:revision>
  <cp:lastPrinted>2020-11-01T06:25:25Z</cp:lastPrinted>
  <dcterms:created xsi:type="dcterms:W3CDTF">2006-10-05T04:04:58Z</dcterms:created>
  <dcterms:modified xsi:type="dcterms:W3CDTF">2021-03-02T15:17:28Z</dcterms:modified>
</cp:coreProperties>
</file>