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5"/>
  </p:handoutMasterIdLst>
  <p:sldIdLst>
    <p:sldId id="292" r:id="rId2"/>
    <p:sldId id="347" r:id="rId3"/>
    <p:sldId id="332" r:id="rId4"/>
    <p:sldId id="333" r:id="rId5"/>
    <p:sldId id="348" r:id="rId6"/>
    <p:sldId id="331" r:id="rId7"/>
    <p:sldId id="354" r:id="rId8"/>
    <p:sldId id="355" r:id="rId9"/>
    <p:sldId id="357" r:id="rId10"/>
    <p:sldId id="356" r:id="rId11"/>
    <p:sldId id="358" r:id="rId12"/>
    <p:sldId id="359" r:id="rId13"/>
    <p:sldId id="360" r:id="rId14"/>
    <p:sldId id="349" r:id="rId15"/>
    <p:sldId id="350" r:id="rId16"/>
    <p:sldId id="344" r:id="rId17"/>
    <p:sldId id="351" r:id="rId18"/>
    <p:sldId id="335" r:id="rId19"/>
    <p:sldId id="336" r:id="rId20"/>
    <p:sldId id="352" r:id="rId21"/>
    <p:sldId id="346" r:id="rId22"/>
    <p:sldId id="353" r:id="rId23"/>
    <p:sldId id="338" r:id="rId24"/>
  </p:sldIdLst>
  <p:sldSz cx="12192000" cy="6858000"/>
  <p:notesSz cx="10020300" cy="6888163"/>
  <p:defaultTextStyle>
    <a:defPPr>
      <a:defRPr lang="ko-KR"/>
    </a:defPPr>
    <a:lvl1pPr marL="0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1pPr>
    <a:lvl2pPr marL="478557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2pPr>
    <a:lvl3pPr marL="957114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3pPr>
    <a:lvl4pPr marL="1435671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4pPr>
    <a:lvl5pPr marL="1914227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5pPr>
    <a:lvl6pPr marL="2392787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6pPr>
    <a:lvl7pPr marL="2871342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7pPr>
    <a:lvl8pPr marL="3349901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8pPr>
    <a:lvl9pPr marL="3828456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035"/>
    <a:srgbClr val="3366CC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18" autoAdjust="0"/>
    <p:restoredTop sz="94660"/>
  </p:normalViewPr>
  <p:slideViewPr>
    <p:cSldViewPr>
      <p:cViewPr varScale="1">
        <p:scale>
          <a:sx n="115" d="100"/>
          <a:sy n="115" d="100"/>
        </p:scale>
        <p:origin x="619" y="77"/>
      </p:cViewPr>
      <p:guideLst>
        <p:guide orient="horz" pos="225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111" d="100"/>
          <a:sy n="111" d="100"/>
        </p:scale>
        <p:origin x="214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949E563-71AB-447A-AAA5-D865D024602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41813" cy="3460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CE16C8-6921-4EDC-8170-A53D6A2BF21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42088"/>
            <a:ext cx="4341813" cy="346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D41B52-461A-44DE-9352-C3083B6AAEA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75313" y="6542088"/>
            <a:ext cx="4343400" cy="346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994F8-358B-4A1C-86C9-B45BF79B6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5856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1" y="2130453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1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91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82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730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64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55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46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37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728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55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1" y="274655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7" y="4406915"/>
            <a:ext cx="10363200" cy="1362076"/>
          </a:xfrm>
        </p:spPr>
        <p:txBody>
          <a:bodyPr anchor="t"/>
          <a:lstStyle>
            <a:lvl1pPr algn="l">
              <a:defRPr sz="517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7" y="2906716"/>
            <a:ext cx="10363200" cy="1500187"/>
          </a:xfrm>
        </p:spPr>
        <p:txBody>
          <a:bodyPr anchor="b"/>
          <a:lstStyle>
            <a:lvl1pPr marL="0" indent="0">
              <a:buNone/>
              <a:defRPr sz="2587">
                <a:solidFill>
                  <a:schemeClr val="tx1">
                    <a:tint val="75000"/>
                  </a:schemeClr>
                </a:solidFill>
              </a:defRPr>
            </a:lvl1pPr>
            <a:lvl2pPr marL="591012" indent="0">
              <a:buNone/>
              <a:defRPr sz="2326">
                <a:solidFill>
                  <a:schemeClr val="tx1">
                    <a:tint val="75000"/>
                  </a:schemeClr>
                </a:solidFill>
              </a:defRPr>
            </a:lvl2pPr>
            <a:lvl3pPr marL="1182026" indent="0">
              <a:buNone/>
              <a:defRPr sz="2068">
                <a:solidFill>
                  <a:schemeClr val="tx1">
                    <a:tint val="75000"/>
                  </a:schemeClr>
                </a:solidFill>
              </a:defRPr>
            </a:lvl3pPr>
            <a:lvl4pPr marL="1773038" indent="0">
              <a:buNone/>
              <a:defRPr sz="1809">
                <a:solidFill>
                  <a:schemeClr val="tx1">
                    <a:tint val="75000"/>
                  </a:schemeClr>
                </a:solidFill>
              </a:defRPr>
            </a:lvl4pPr>
            <a:lvl5pPr marL="2364049" indent="0">
              <a:buNone/>
              <a:defRPr sz="1809">
                <a:solidFill>
                  <a:schemeClr val="tx1">
                    <a:tint val="75000"/>
                  </a:schemeClr>
                </a:solidFill>
              </a:defRPr>
            </a:lvl5pPr>
            <a:lvl6pPr marL="2955062" indent="0">
              <a:buNone/>
              <a:defRPr sz="1809">
                <a:solidFill>
                  <a:schemeClr val="tx1">
                    <a:tint val="75000"/>
                  </a:schemeClr>
                </a:solidFill>
              </a:defRPr>
            </a:lvl6pPr>
            <a:lvl7pPr marL="3546072" indent="0">
              <a:buNone/>
              <a:defRPr sz="1809">
                <a:solidFill>
                  <a:schemeClr val="tx1">
                    <a:tint val="75000"/>
                  </a:schemeClr>
                </a:solidFill>
              </a:defRPr>
            </a:lvl7pPr>
            <a:lvl8pPr marL="4137080" indent="0">
              <a:buNone/>
              <a:defRPr sz="1809">
                <a:solidFill>
                  <a:schemeClr val="tx1">
                    <a:tint val="75000"/>
                  </a:schemeClr>
                </a:solidFill>
              </a:defRPr>
            </a:lvl8pPr>
            <a:lvl9pPr marL="4728097" indent="0">
              <a:buNone/>
              <a:defRPr sz="18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3622"/>
            </a:lvl1pPr>
            <a:lvl2pPr>
              <a:defRPr sz="3103"/>
            </a:lvl2pPr>
            <a:lvl3pPr>
              <a:defRPr sz="2587"/>
            </a:lvl3pPr>
            <a:lvl4pPr>
              <a:defRPr sz="2326"/>
            </a:lvl4pPr>
            <a:lvl5pPr>
              <a:defRPr sz="2326"/>
            </a:lvl5pPr>
            <a:lvl6pPr>
              <a:defRPr sz="2326"/>
            </a:lvl6pPr>
            <a:lvl7pPr>
              <a:defRPr sz="2326"/>
            </a:lvl7pPr>
            <a:lvl8pPr>
              <a:defRPr sz="2326"/>
            </a:lvl8pPr>
            <a:lvl9pPr>
              <a:defRPr sz="232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3622"/>
            </a:lvl1pPr>
            <a:lvl2pPr>
              <a:defRPr sz="3103"/>
            </a:lvl2pPr>
            <a:lvl3pPr>
              <a:defRPr sz="2587"/>
            </a:lvl3pPr>
            <a:lvl4pPr>
              <a:defRPr sz="2326"/>
            </a:lvl4pPr>
            <a:lvl5pPr>
              <a:defRPr sz="2326"/>
            </a:lvl5pPr>
            <a:lvl6pPr>
              <a:defRPr sz="2326"/>
            </a:lvl6pPr>
            <a:lvl7pPr>
              <a:defRPr sz="2326"/>
            </a:lvl7pPr>
            <a:lvl8pPr>
              <a:defRPr sz="2326"/>
            </a:lvl8pPr>
            <a:lvl9pPr>
              <a:defRPr sz="232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6" y="1535120"/>
            <a:ext cx="5386917" cy="639763"/>
          </a:xfrm>
        </p:spPr>
        <p:txBody>
          <a:bodyPr anchor="b"/>
          <a:lstStyle>
            <a:lvl1pPr marL="0" indent="0">
              <a:buNone/>
              <a:defRPr sz="3103" b="1"/>
            </a:lvl1pPr>
            <a:lvl2pPr marL="591012" indent="0">
              <a:buNone/>
              <a:defRPr sz="2587" b="1"/>
            </a:lvl2pPr>
            <a:lvl3pPr marL="1182026" indent="0">
              <a:buNone/>
              <a:defRPr sz="2326" b="1"/>
            </a:lvl3pPr>
            <a:lvl4pPr marL="1773038" indent="0">
              <a:buNone/>
              <a:defRPr sz="2068" b="1"/>
            </a:lvl4pPr>
            <a:lvl5pPr marL="2364049" indent="0">
              <a:buNone/>
              <a:defRPr sz="2068" b="1"/>
            </a:lvl5pPr>
            <a:lvl6pPr marL="2955062" indent="0">
              <a:buNone/>
              <a:defRPr sz="2068" b="1"/>
            </a:lvl6pPr>
            <a:lvl7pPr marL="3546072" indent="0">
              <a:buNone/>
              <a:defRPr sz="2068" b="1"/>
            </a:lvl7pPr>
            <a:lvl8pPr marL="4137080" indent="0">
              <a:buNone/>
              <a:defRPr sz="2068" b="1"/>
            </a:lvl8pPr>
            <a:lvl9pPr marL="4728097" indent="0">
              <a:buNone/>
              <a:defRPr sz="2068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6" y="2174875"/>
            <a:ext cx="5386917" cy="3951288"/>
          </a:xfrm>
        </p:spPr>
        <p:txBody>
          <a:bodyPr/>
          <a:lstStyle>
            <a:lvl1pPr>
              <a:defRPr sz="3103"/>
            </a:lvl1pPr>
            <a:lvl2pPr>
              <a:defRPr sz="2587"/>
            </a:lvl2pPr>
            <a:lvl3pPr>
              <a:defRPr sz="2326"/>
            </a:lvl3pPr>
            <a:lvl4pPr>
              <a:defRPr sz="2068"/>
            </a:lvl4pPr>
            <a:lvl5pPr>
              <a:defRPr sz="2068"/>
            </a:lvl5pPr>
            <a:lvl6pPr>
              <a:defRPr sz="2068"/>
            </a:lvl6pPr>
            <a:lvl7pPr>
              <a:defRPr sz="2068"/>
            </a:lvl7pPr>
            <a:lvl8pPr>
              <a:defRPr sz="2068"/>
            </a:lvl8pPr>
            <a:lvl9pPr>
              <a:defRPr sz="2068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88" y="1535120"/>
            <a:ext cx="5389033" cy="639763"/>
          </a:xfrm>
        </p:spPr>
        <p:txBody>
          <a:bodyPr anchor="b"/>
          <a:lstStyle>
            <a:lvl1pPr marL="0" indent="0">
              <a:buNone/>
              <a:defRPr sz="3103" b="1"/>
            </a:lvl1pPr>
            <a:lvl2pPr marL="591012" indent="0">
              <a:buNone/>
              <a:defRPr sz="2587" b="1"/>
            </a:lvl2pPr>
            <a:lvl3pPr marL="1182026" indent="0">
              <a:buNone/>
              <a:defRPr sz="2326" b="1"/>
            </a:lvl3pPr>
            <a:lvl4pPr marL="1773038" indent="0">
              <a:buNone/>
              <a:defRPr sz="2068" b="1"/>
            </a:lvl4pPr>
            <a:lvl5pPr marL="2364049" indent="0">
              <a:buNone/>
              <a:defRPr sz="2068" b="1"/>
            </a:lvl5pPr>
            <a:lvl6pPr marL="2955062" indent="0">
              <a:buNone/>
              <a:defRPr sz="2068" b="1"/>
            </a:lvl6pPr>
            <a:lvl7pPr marL="3546072" indent="0">
              <a:buNone/>
              <a:defRPr sz="2068" b="1"/>
            </a:lvl7pPr>
            <a:lvl8pPr marL="4137080" indent="0">
              <a:buNone/>
              <a:defRPr sz="2068" b="1"/>
            </a:lvl8pPr>
            <a:lvl9pPr marL="4728097" indent="0">
              <a:buNone/>
              <a:defRPr sz="2068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88" y="2174875"/>
            <a:ext cx="5389033" cy="3951288"/>
          </a:xfrm>
        </p:spPr>
        <p:txBody>
          <a:bodyPr/>
          <a:lstStyle>
            <a:lvl1pPr>
              <a:defRPr sz="3103"/>
            </a:lvl1pPr>
            <a:lvl2pPr>
              <a:defRPr sz="2587"/>
            </a:lvl2pPr>
            <a:lvl3pPr>
              <a:defRPr sz="2326"/>
            </a:lvl3pPr>
            <a:lvl4pPr>
              <a:defRPr sz="2068"/>
            </a:lvl4pPr>
            <a:lvl5pPr>
              <a:defRPr sz="2068"/>
            </a:lvl5pPr>
            <a:lvl6pPr>
              <a:defRPr sz="2068"/>
            </a:lvl6pPr>
            <a:lvl7pPr>
              <a:defRPr sz="2068"/>
            </a:lvl7pPr>
            <a:lvl8pPr>
              <a:defRPr sz="2068"/>
            </a:lvl8pPr>
            <a:lvl9pPr>
              <a:defRPr sz="2068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15" y="273062"/>
            <a:ext cx="4011084" cy="1162051"/>
          </a:xfrm>
        </p:spPr>
        <p:txBody>
          <a:bodyPr anchor="b"/>
          <a:lstStyle>
            <a:lvl1pPr algn="l">
              <a:defRPr sz="258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49" y="273073"/>
            <a:ext cx="6815668" cy="5853113"/>
          </a:xfrm>
        </p:spPr>
        <p:txBody>
          <a:bodyPr/>
          <a:lstStyle>
            <a:lvl1pPr>
              <a:defRPr sz="4136"/>
            </a:lvl1pPr>
            <a:lvl2pPr>
              <a:defRPr sz="3622"/>
            </a:lvl2pPr>
            <a:lvl3pPr>
              <a:defRPr sz="3103"/>
            </a:lvl3pPr>
            <a:lvl4pPr>
              <a:defRPr sz="2587"/>
            </a:lvl4pPr>
            <a:lvl5pPr>
              <a:defRPr sz="2587"/>
            </a:lvl5pPr>
            <a:lvl6pPr>
              <a:defRPr sz="2587"/>
            </a:lvl6pPr>
            <a:lvl7pPr>
              <a:defRPr sz="2587"/>
            </a:lvl7pPr>
            <a:lvl8pPr>
              <a:defRPr sz="2587"/>
            </a:lvl8pPr>
            <a:lvl9pPr>
              <a:defRPr sz="258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15" y="1435123"/>
            <a:ext cx="4011084" cy="4691063"/>
          </a:xfrm>
        </p:spPr>
        <p:txBody>
          <a:bodyPr/>
          <a:lstStyle>
            <a:lvl1pPr marL="0" indent="0">
              <a:buNone/>
              <a:defRPr sz="1809"/>
            </a:lvl1pPr>
            <a:lvl2pPr marL="591012" indent="0">
              <a:buNone/>
              <a:defRPr sz="1552"/>
            </a:lvl2pPr>
            <a:lvl3pPr marL="1182026" indent="0">
              <a:buNone/>
              <a:defRPr sz="1292"/>
            </a:lvl3pPr>
            <a:lvl4pPr marL="1773038" indent="0">
              <a:buNone/>
              <a:defRPr sz="1166"/>
            </a:lvl4pPr>
            <a:lvl5pPr marL="2364049" indent="0">
              <a:buNone/>
              <a:defRPr sz="1166"/>
            </a:lvl5pPr>
            <a:lvl6pPr marL="2955062" indent="0">
              <a:buNone/>
              <a:defRPr sz="1166"/>
            </a:lvl6pPr>
            <a:lvl7pPr marL="3546072" indent="0">
              <a:buNone/>
              <a:defRPr sz="1166"/>
            </a:lvl7pPr>
            <a:lvl8pPr marL="4137080" indent="0">
              <a:buNone/>
              <a:defRPr sz="1166"/>
            </a:lvl8pPr>
            <a:lvl9pPr marL="4728097" indent="0">
              <a:buNone/>
              <a:defRPr sz="11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20" y="4800602"/>
            <a:ext cx="7315200" cy="566738"/>
          </a:xfrm>
        </p:spPr>
        <p:txBody>
          <a:bodyPr anchor="b"/>
          <a:lstStyle>
            <a:lvl1pPr algn="l">
              <a:defRPr sz="258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20" y="612775"/>
            <a:ext cx="7315200" cy="4114800"/>
          </a:xfrm>
        </p:spPr>
        <p:txBody>
          <a:bodyPr/>
          <a:lstStyle>
            <a:lvl1pPr marL="0" indent="0">
              <a:buNone/>
              <a:defRPr sz="4136"/>
            </a:lvl1pPr>
            <a:lvl2pPr marL="591012" indent="0">
              <a:buNone/>
              <a:defRPr sz="3622"/>
            </a:lvl2pPr>
            <a:lvl3pPr marL="1182026" indent="0">
              <a:buNone/>
              <a:defRPr sz="3103"/>
            </a:lvl3pPr>
            <a:lvl4pPr marL="1773038" indent="0">
              <a:buNone/>
              <a:defRPr sz="2587"/>
            </a:lvl4pPr>
            <a:lvl5pPr marL="2364049" indent="0">
              <a:buNone/>
              <a:defRPr sz="2587"/>
            </a:lvl5pPr>
            <a:lvl6pPr marL="2955062" indent="0">
              <a:buNone/>
              <a:defRPr sz="2587"/>
            </a:lvl6pPr>
            <a:lvl7pPr marL="3546072" indent="0">
              <a:buNone/>
              <a:defRPr sz="2587"/>
            </a:lvl7pPr>
            <a:lvl8pPr marL="4137080" indent="0">
              <a:buNone/>
              <a:defRPr sz="2587"/>
            </a:lvl8pPr>
            <a:lvl9pPr marL="4728097" indent="0">
              <a:buNone/>
              <a:defRPr sz="2587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20" y="5367338"/>
            <a:ext cx="7315200" cy="804862"/>
          </a:xfrm>
        </p:spPr>
        <p:txBody>
          <a:bodyPr/>
          <a:lstStyle>
            <a:lvl1pPr marL="0" indent="0">
              <a:buNone/>
              <a:defRPr sz="1809"/>
            </a:lvl1pPr>
            <a:lvl2pPr marL="591012" indent="0">
              <a:buNone/>
              <a:defRPr sz="1552"/>
            </a:lvl2pPr>
            <a:lvl3pPr marL="1182026" indent="0">
              <a:buNone/>
              <a:defRPr sz="1292"/>
            </a:lvl3pPr>
            <a:lvl4pPr marL="1773038" indent="0">
              <a:buNone/>
              <a:defRPr sz="1166"/>
            </a:lvl4pPr>
            <a:lvl5pPr marL="2364049" indent="0">
              <a:buNone/>
              <a:defRPr sz="1166"/>
            </a:lvl5pPr>
            <a:lvl6pPr marL="2955062" indent="0">
              <a:buNone/>
              <a:defRPr sz="1166"/>
            </a:lvl6pPr>
            <a:lvl7pPr marL="3546072" indent="0">
              <a:buNone/>
              <a:defRPr sz="1166"/>
            </a:lvl7pPr>
            <a:lvl8pPr marL="4137080" indent="0">
              <a:buNone/>
              <a:defRPr sz="1166"/>
            </a:lvl8pPr>
            <a:lvl9pPr marL="4728097" indent="0">
              <a:buNone/>
              <a:defRPr sz="11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1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1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6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1" y="6356368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6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82026" rtl="0" eaLnBrk="1" latinLnBrk="1" hangingPunct="1">
        <a:spcBef>
          <a:spcPct val="0"/>
        </a:spcBef>
        <a:buNone/>
        <a:defRPr sz="56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3263" indent="-443263" algn="l" defTabSz="1182026" rtl="0" eaLnBrk="1" latinLnBrk="1" hangingPunct="1">
        <a:spcBef>
          <a:spcPct val="20000"/>
        </a:spcBef>
        <a:buFont typeface="Arial" pitchFamily="34" charset="0"/>
        <a:buChar char="•"/>
        <a:defRPr sz="4136" kern="1200">
          <a:solidFill>
            <a:schemeClr val="tx1"/>
          </a:solidFill>
          <a:latin typeface="+mn-lt"/>
          <a:ea typeface="+mn-ea"/>
          <a:cs typeface="+mn-cs"/>
        </a:defRPr>
      </a:lvl1pPr>
      <a:lvl2pPr marL="960395" indent="-369384" algn="l" defTabSz="1182026" rtl="0" eaLnBrk="1" latinLnBrk="1" hangingPunct="1">
        <a:spcBef>
          <a:spcPct val="20000"/>
        </a:spcBef>
        <a:buFont typeface="Arial" pitchFamily="34" charset="0"/>
        <a:buChar char="–"/>
        <a:defRPr sz="3622" kern="1200">
          <a:solidFill>
            <a:schemeClr val="tx1"/>
          </a:solidFill>
          <a:latin typeface="+mn-lt"/>
          <a:ea typeface="+mn-ea"/>
          <a:cs typeface="+mn-cs"/>
        </a:defRPr>
      </a:lvl2pPr>
      <a:lvl3pPr marL="1477527" indent="-295506" algn="l" defTabSz="1182026" rtl="0" eaLnBrk="1" latinLnBrk="1" hangingPunct="1">
        <a:spcBef>
          <a:spcPct val="20000"/>
        </a:spcBef>
        <a:buFont typeface="Arial" pitchFamily="34" charset="0"/>
        <a:buChar char="•"/>
        <a:defRPr sz="3103" kern="1200">
          <a:solidFill>
            <a:schemeClr val="tx1"/>
          </a:solidFill>
          <a:latin typeface="+mn-lt"/>
          <a:ea typeface="+mn-ea"/>
          <a:cs typeface="+mn-cs"/>
        </a:defRPr>
      </a:lvl3pPr>
      <a:lvl4pPr marL="2068542" indent="-295506" algn="l" defTabSz="1182026" rtl="0" eaLnBrk="1" latinLnBrk="1" hangingPunct="1">
        <a:spcBef>
          <a:spcPct val="20000"/>
        </a:spcBef>
        <a:buFont typeface="Arial" pitchFamily="34" charset="0"/>
        <a:buChar char="–"/>
        <a:defRPr sz="2587" kern="1200">
          <a:solidFill>
            <a:schemeClr val="tx1"/>
          </a:solidFill>
          <a:latin typeface="+mn-lt"/>
          <a:ea typeface="+mn-ea"/>
          <a:cs typeface="+mn-cs"/>
        </a:defRPr>
      </a:lvl4pPr>
      <a:lvl5pPr marL="2659552" indent="-295506" algn="l" defTabSz="1182026" rtl="0" eaLnBrk="1" latinLnBrk="1" hangingPunct="1">
        <a:spcBef>
          <a:spcPct val="20000"/>
        </a:spcBef>
        <a:buFont typeface="Arial" pitchFamily="34" charset="0"/>
        <a:buChar char="»"/>
        <a:defRPr sz="2587" kern="1200">
          <a:solidFill>
            <a:schemeClr val="tx1"/>
          </a:solidFill>
          <a:latin typeface="+mn-lt"/>
          <a:ea typeface="+mn-ea"/>
          <a:cs typeface="+mn-cs"/>
        </a:defRPr>
      </a:lvl5pPr>
      <a:lvl6pPr marL="3250565" indent="-295506" algn="l" defTabSz="1182026" rtl="0" eaLnBrk="1" latinLnBrk="1" hangingPunct="1">
        <a:spcBef>
          <a:spcPct val="20000"/>
        </a:spcBef>
        <a:buFont typeface="Arial" pitchFamily="34" charset="0"/>
        <a:buChar char="•"/>
        <a:defRPr sz="2587" kern="1200">
          <a:solidFill>
            <a:schemeClr val="tx1"/>
          </a:solidFill>
          <a:latin typeface="+mn-lt"/>
          <a:ea typeface="+mn-ea"/>
          <a:cs typeface="+mn-cs"/>
        </a:defRPr>
      </a:lvl6pPr>
      <a:lvl7pPr marL="3841578" indent="-295506" algn="l" defTabSz="1182026" rtl="0" eaLnBrk="1" latinLnBrk="1" hangingPunct="1">
        <a:spcBef>
          <a:spcPct val="20000"/>
        </a:spcBef>
        <a:buFont typeface="Arial" pitchFamily="34" charset="0"/>
        <a:buChar char="•"/>
        <a:defRPr sz="2587" kern="1200">
          <a:solidFill>
            <a:schemeClr val="tx1"/>
          </a:solidFill>
          <a:latin typeface="+mn-lt"/>
          <a:ea typeface="+mn-ea"/>
          <a:cs typeface="+mn-cs"/>
        </a:defRPr>
      </a:lvl7pPr>
      <a:lvl8pPr marL="4432588" indent="-295506" algn="l" defTabSz="1182026" rtl="0" eaLnBrk="1" latinLnBrk="1" hangingPunct="1">
        <a:spcBef>
          <a:spcPct val="20000"/>
        </a:spcBef>
        <a:buFont typeface="Arial" pitchFamily="34" charset="0"/>
        <a:buChar char="•"/>
        <a:defRPr sz="2587" kern="1200">
          <a:solidFill>
            <a:schemeClr val="tx1"/>
          </a:solidFill>
          <a:latin typeface="+mn-lt"/>
          <a:ea typeface="+mn-ea"/>
          <a:cs typeface="+mn-cs"/>
        </a:defRPr>
      </a:lvl8pPr>
      <a:lvl9pPr marL="5023600" indent="-295506" algn="l" defTabSz="1182026" rtl="0" eaLnBrk="1" latinLnBrk="1" hangingPunct="1">
        <a:spcBef>
          <a:spcPct val="20000"/>
        </a:spcBef>
        <a:buFont typeface="Arial" pitchFamily="34" charset="0"/>
        <a:buChar char="•"/>
        <a:defRPr sz="25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1pPr>
      <a:lvl2pPr marL="591012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2pPr>
      <a:lvl3pPr marL="1182026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3pPr>
      <a:lvl4pPr marL="1773038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4pPr>
      <a:lvl5pPr marL="2364049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5pPr>
      <a:lvl6pPr marL="2955062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6pPr>
      <a:lvl7pPr marL="3546072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7pPr>
      <a:lvl8pPr marL="4137080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8pPr>
      <a:lvl9pPr marL="4728097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65A0825-C2AF-4845-AFD8-1E1B76DA34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1714500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255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3030096" y="3717032"/>
            <a:ext cx="41293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4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distance &gt;= 200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print("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저격소총 쏘기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!")</a:t>
            </a:r>
          </a:p>
          <a:p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else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print("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돌격소총 쏘기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!")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A1525D-D82F-4202-A4E5-355420042614}"/>
              </a:ext>
            </a:extLst>
          </p:cNvPr>
          <p:cNvSpPr txBox="1"/>
          <p:nvPr/>
        </p:nvSpPr>
        <p:spPr>
          <a:xfrm>
            <a:off x="3029690" y="1321164"/>
            <a:ext cx="52020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만약에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적과의 거리가 </a:t>
            </a:r>
            <a:r>
              <a:rPr lang="en-US" altLang="ko-KR" sz="24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200m </a:t>
            </a:r>
            <a:r>
              <a:rPr lang="ko-KR" altLang="en-US" sz="24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이상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이라면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저격소총을 쏜다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그게 아니라면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돌격소총을 쏜다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E980892-CDF5-42AA-8275-1ADF7F7ED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144" y="3861048"/>
            <a:ext cx="2372056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686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A1525D-D82F-4202-A4E5-355420042614}"/>
              </a:ext>
            </a:extLst>
          </p:cNvPr>
          <p:cNvSpPr txBox="1"/>
          <p:nvPr/>
        </p:nvSpPr>
        <p:spPr>
          <a:xfrm>
            <a:off x="3116018" y="2521059"/>
            <a:ext cx="595996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8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</a:t>
            </a: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조건식이 </a:t>
            </a:r>
            <a:r>
              <a:rPr lang="ko-KR" altLang="en-US" sz="2800" dirty="0">
                <a:solidFill>
                  <a:schemeClr val="accent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때 실행되는 명령</a:t>
            </a:r>
            <a:endParaRPr lang="en-US" altLang="ko-KR" sz="28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else</a:t>
            </a: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조건식이 </a:t>
            </a:r>
            <a:r>
              <a:rPr lang="ko-KR" altLang="en-US" sz="28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거짓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때 실행되는 명령</a:t>
            </a:r>
            <a:endParaRPr lang="en-US" altLang="ko-KR" sz="28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7520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3030096" y="3717032"/>
            <a:ext cx="390036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hp &lt;= 40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medikit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medikit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-1</a:t>
            </a:r>
          </a:p>
          <a:p>
            <a:r>
              <a:rPr lang="en-US" altLang="ko-KR" sz="2000" dirty="0" err="1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elif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hp &lt;= 70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bandage = bandage -1</a:t>
            </a:r>
          </a:p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else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painkiller = painkiller -1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A1525D-D82F-4202-A4E5-355420042614}"/>
              </a:ext>
            </a:extLst>
          </p:cNvPr>
          <p:cNvSpPr txBox="1"/>
          <p:nvPr/>
        </p:nvSpPr>
        <p:spPr>
          <a:xfrm>
            <a:off x="3030096" y="980728"/>
            <a:ext cx="436369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만약에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체력이 </a:t>
            </a:r>
            <a:r>
              <a:rPr lang="en-US" altLang="ko-KR" sz="20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40 </a:t>
            </a:r>
            <a:r>
              <a:rPr lang="ko-KR" altLang="en-US" sz="20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이하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라면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구급상자를 사용한다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그게 아니라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만약에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체력이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70</a:t>
            </a:r>
            <a:r>
              <a:rPr lang="ko-KR" altLang="en-US" sz="20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이하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라면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붕대를 사용한다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그게 아니라면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진통제를 사용한다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6F3D10-10BC-446B-BECD-441CB5412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0459" y="3764559"/>
            <a:ext cx="677709" cy="70826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1F652DB-85BC-48CE-80C8-12AA29B06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4936" y="4522204"/>
            <a:ext cx="677709" cy="61584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3864309-84F2-48F8-A0DB-AF54D2AF4A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3929" y="5229200"/>
            <a:ext cx="606248" cy="64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10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A1525D-D82F-4202-A4E5-355420042614}"/>
              </a:ext>
            </a:extLst>
          </p:cNvPr>
          <p:cNvSpPr txBox="1"/>
          <p:nvPr/>
        </p:nvSpPr>
        <p:spPr>
          <a:xfrm>
            <a:off x="3375704" y="1905506"/>
            <a:ext cx="544059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</a:t>
            </a:r>
            <a:r>
              <a:rPr lang="en-US" altLang="ko-KR" sz="24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</a:t>
            </a:r>
            <a:r>
              <a:rPr lang="ko-KR" altLang="en-US" sz="2400" dirty="0">
                <a:solidFill>
                  <a:schemeClr val="accent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때 실행되는 명령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400" dirty="0" err="1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elif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dirty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</a:t>
            </a:r>
            <a:r>
              <a:rPr lang="en-US" altLang="ko-KR" sz="2400" dirty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</a:t>
            </a:r>
            <a:r>
              <a:rPr lang="ko-KR" altLang="en-US" sz="24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거짓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</a:t>
            </a:r>
            <a:r>
              <a:rPr lang="ko-KR" altLang="en-US" sz="2400" dirty="0">
                <a:solidFill>
                  <a:schemeClr val="accent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때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실행되는 명령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else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1,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</a:t>
            </a:r>
            <a:r>
              <a:rPr lang="ko-KR" altLang="en-US" sz="24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거짓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때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실행되는 명령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4232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28775F-63B7-4EB7-A87C-C8DD8899CD3D}"/>
              </a:ext>
            </a:extLst>
          </p:cNvPr>
          <p:cNvSpPr txBox="1"/>
          <p:nvPr/>
        </p:nvSpPr>
        <p:spPr>
          <a:xfrm>
            <a:off x="2334800" y="2988688"/>
            <a:ext cx="12811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조건문</a:t>
            </a:r>
            <a:endParaRPr lang="en-US" altLang="ko-KR" sz="32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A58FF8-2763-4DAF-97A8-A2FADB2D0241}"/>
              </a:ext>
            </a:extLst>
          </p:cNvPr>
          <p:cNvSpPr txBox="1"/>
          <p:nvPr/>
        </p:nvSpPr>
        <p:spPr>
          <a:xfrm>
            <a:off x="5663952" y="332656"/>
            <a:ext cx="43617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조건식이 </a:t>
            </a:r>
            <a:r>
              <a:rPr lang="ko-KR" altLang="en-US" sz="2000" dirty="0">
                <a:solidFill>
                  <a:schemeClr val="accent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때 실행되는 명령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627909-095D-4F57-BDBD-08BC2CC6C50C}"/>
              </a:ext>
            </a:extLst>
          </p:cNvPr>
          <p:cNvSpPr txBox="1"/>
          <p:nvPr/>
        </p:nvSpPr>
        <p:spPr>
          <a:xfrm>
            <a:off x="5663952" y="1717068"/>
            <a:ext cx="45910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조건식이 </a:t>
            </a:r>
            <a:r>
              <a:rPr lang="ko-KR" altLang="en-US" sz="2000" dirty="0">
                <a:solidFill>
                  <a:schemeClr val="accent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때 실행되는 명령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else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조건식이 </a:t>
            </a:r>
            <a:r>
              <a:rPr lang="ko-KR" altLang="en-US" sz="20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거짓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때 실행되는 명령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5077B0-CFE9-4EBE-8286-9B0FAAB39810}"/>
              </a:ext>
            </a:extLst>
          </p:cNvPr>
          <p:cNvSpPr txBox="1"/>
          <p:nvPr/>
        </p:nvSpPr>
        <p:spPr>
          <a:xfrm>
            <a:off x="5663952" y="3717033"/>
            <a:ext cx="473687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</a:t>
            </a:r>
            <a:r>
              <a:rPr lang="en-US" altLang="ko-KR" sz="20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</a:t>
            </a:r>
            <a:r>
              <a:rPr lang="ko-KR" altLang="en-US" sz="2000" dirty="0">
                <a:solidFill>
                  <a:schemeClr val="accent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때 실행되는 명령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 dirty="0" err="1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elif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</a:t>
            </a:r>
            <a:r>
              <a:rPr lang="en-US" altLang="ko-KR" sz="2000" dirty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</a:t>
            </a:r>
            <a:r>
              <a:rPr lang="ko-KR" altLang="en-US" sz="20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거짓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</a:t>
            </a:r>
            <a:r>
              <a:rPr lang="ko-KR" altLang="en-US" sz="2000" dirty="0">
                <a:solidFill>
                  <a:schemeClr val="accent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때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실행되는 명령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else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1,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</a:t>
            </a:r>
            <a:r>
              <a:rPr lang="ko-KR" altLang="en-US" sz="20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거짓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때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실행되는 명령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0945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816900" y="3098749"/>
            <a:ext cx="6558207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</a:t>
            </a:r>
            <a:r>
              <a:rPr lang="ko-KR" altLang="en-US" sz="3692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내꺼하자</a:t>
            </a:r>
            <a:r>
              <a:rPr lang="ko-KR" altLang="en-US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</a:t>
            </a:r>
            <a:r>
              <a:rPr lang="ko-KR" altLang="en-US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오늘부터</a:t>
            </a:r>
            <a:r>
              <a:rPr lang="en-US" altLang="ko-KR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</a:t>
            </a:r>
            <a:r>
              <a:rPr lang="en-US" altLang="ko-KR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</a:t>
            </a:r>
            <a:r>
              <a:rPr lang="ko-KR" altLang="en-US" sz="3692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내여친</a:t>
            </a:r>
            <a:endParaRPr lang="en-US" altLang="ko-KR" sz="3692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1052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5160492" y="3098749"/>
            <a:ext cx="1871026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비교연산</a:t>
            </a:r>
            <a:endParaRPr lang="en-US" altLang="ko-KR" sz="3692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8852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E7BFB86-73DE-48DC-9C91-4502602712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860602"/>
              </p:ext>
            </p:extLst>
          </p:nvPr>
        </p:nvGraphicFramePr>
        <p:xfrm>
          <a:off x="2663788" y="1868361"/>
          <a:ext cx="6864424" cy="3121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2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연산자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연산기호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왼쪽이 오른쪽보다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&gt;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크다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&lt;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&gt;=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크거나 같다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&lt;=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작거나 같다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==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같다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!=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다르다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8949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5371282" y="1988840"/>
            <a:ext cx="1449436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92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불린형</a:t>
            </a:r>
            <a:endParaRPr lang="en-US" altLang="ko-KR" sz="3692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607707-B4DF-4EA6-B583-6DB58C459034}"/>
              </a:ext>
            </a:extLst>
          </p:cNvPr>
          <p:cNvSpPr txBox="1"/>
          <p:nvPr/>
        </p:nvSpPr>
        <p:spPr>
          <a:xfrm>
            <a:off x="2567608" y="3488578"/>
            <a:ext cx="1163460" cy="12286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92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True</a:t>
            </a:r>
          </a:p>
          <a:p>
            <a:pPr algn="ctr"/>
            <a:r>
              <a:rPr lang="en-US" altLang="ko-KR" sz="3692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(1)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2232A8-6926-4AC0-B351-00EF9C1BD328}"/>
              </a:ext>
            </a:extLst>
          </p:cNvPr>
          <p:cNvSpPr txBox="1"/>
          <p:nvPr/>
        </p:nvSpPr>
        <p:spPr>
          <a:xfrm>
            <a:off x="8616280" y="3488578"/>
            <a:ext cx="1307409" cy="12286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92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False</a:t>
            </a:r>
          </a:p>
          <a:p>
            <a:pPr algn="ctr"/>
            <a:r>
              <a:rPr lang="en-US" altLang="ko-KR" sz="3692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(0)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99A1D2-60C2-4043-9929-6F1C8DC452DF}"/>
              </a:ext>
            </a:extLst>
          </p:cNvPr>
          <p:cNvSpPr txBox="1"/>
          <p:nvPr/>
        </p:nvSpPr>
        <p:spPr>
          <a:xfrm>
            <a:off x="5132250" y="2630534"/>
            <a:ext cx="19275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(Boolean)</a:t>
            </a:r>
          </a:p>
        </p:txBody>
      </p:sp>
    </p:spTree>
    <p:extLst>
      <p:ext uri="{BB962C8B-B14F-4D97-AF65-F5344CB8AC3E}">
        <p14:creationId xmlns:p14="http://schemas.microsoft.com/office/powerpoint/2010/main" val="3221181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F8B125F-A951-4993-AD16-5D0B19F34E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246296"/>
              </p:ext>
            </p:extLst>
          </p:nvPr>
        </p:nvGraphicFramePr>
        <p:xfrm>
          <a:off x="3048000" y="1868360"/>
          <a:ext cx="6096000" cy="3121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예시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print(2</a:t>
                      </a:r>
                      <a:r>
                        <a:rPr lang="en-US" altLang="ko-KR" sz="1800" baseline="0" dirty="0"/>
                        <a:t> &gt; 3)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print(15</a:t>
                      </a:r>
                      <a:r>
                        <a:rPr lang="en-US" altLang="ko-KR" sz="1800" baseline="0" dirty="0"/>
                        <a:t> &lt; 30)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print(1.5</a:t>
                      </a:r>
                      <a:r>
                        <a:rPr lang="en-US" altLang="ko-KR" sz="1800" baseline="0" dirty="0"/>
                        <a:t> &gt;= 0)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print(3&lt;=3)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print(“</a:t>
                      </a:r>
                      <a:r>
                        <a:rPr lang="ko-KR" altLang="en-US" sz="1800" dirty="0" err="1"/>
                        <a:t>야나두</a:t>
                      </a:r>
                      <a:r>
                        <a:rPr lang="en-US" altLang="ko-KR" sz="1800" dirty="0"/>
                        <a:t>”==“</a:t>
                      </a:r>
                      <a:r>
                        <a:rPr lang="ko-KR" altLang="en-US" sz="1800" dirty="0" err="1"/>
                        <a:t>야너두</a:t>
                      </a:r>
                      <a:r>
                        <a:rPr lang="en-US" altLang="ko-KR" sz="1800" dirty="0"/>
                        <a:t>”)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print(10 != 10)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5652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5371291" y="3102283"/>
            <a:ext cx="1449436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92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제어문</a:t>
            </a:r>
            <a:endParaRPr lang="en-US" altLang="ko-KR" sz="3692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8014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5160491" y="3098749"/>
            <a:ext cx="1871026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논리연산</a:t>
            </a:r>
            <a:endParaRPr lang="en-US" altLang="ko-KR" sz="3692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70333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336B2ED-1923-41C8-8B5B-0086F9B1CE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161049"/>
              </p:ext>
            </p:extLst>
          </p:nvPr>
        </p:nvGraphicFramePr>
        <p:xfrm>
          <a:off x="2387588" y="2537206"/>
          <a:ext cx="7416824" cy="1783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8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8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연산자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 and 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A,B</a:t>
                      </a:r>
                      <a:r>
                        <a:rPr lang="ko-KR" altLang="en-US" sz="2000" dirty="0"/>
                        <a:t> 모두 참이라면 </a:t>
                      </a:r>
                      <a:r>
                        <a:rPr lang="en-US" altLang="ko-KR" sz="2000" dirty="0"/>
                        <a:t>True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 or 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A,B </a:t>
                      </a:r>
                      <a:r>
                        <a:rPr lang="ko-KR" altLang="en-US" sz="2000" dirty="0"/>
                        <a:t>중 하나라도 참이라면 </a:t>
                      </a:r>
                      <a:r>
                        <a:rPr lang="en-US" altLang="ko-KR" sz="2000" dirty="0"/>
                        <a:t>True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not A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 가 참이라면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0208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F8B125F-A951-4993-AD16-5D0B19F34E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018177"/>
              </p:ext>
            </p:extLst>
          </p:nvPr>
        </p:nvGraphicFramePr>
        <p:xfrm>
          <a:off x="3048000" y="2537206"/>
          <a:ext cx="6096000" cy="1783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2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38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예시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print(4</a:t>
                      </a:r>
                      <a:r>
                        <a:rPr lang="en-US" altLang="ko-KR" sz="1800" baseline="0" dirty="0"/>
                        <a:t> &lt; 6 and 10 &gt;= 10)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print("hi" != "hi" or "bye" == "bye")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print(not 5==5</a:t>
                      </a:r>
                      <a:r>
                        <a:rPr lang="en-US" altLang="ko-KR" sz="1800" baseline="0" dirty="0"/>
                        <a:t>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9276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4849209" y="3073874"/>
            <a:ext cx="2509020" cy="717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62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endParaRPr lang="en-US" altLang="ko-KR" sz="4062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8316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3842821" y="2768498"/>
            <a:ext cx="4506363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프로그램은 기본적으로</a:t>
            </a:r>
            <a:endParaRPr lang="en-US" altLang="ko-KR" sz="3692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FAB7C5-51A4-4238-B8BE-EEF35EE3B307}"/>
              </a:ext>
            </a:extLst>
          </p:cNvPr>
          <p:cNvSpPr txBox="1"/>
          <p:nvPr/>
        </p:nvSpPr>
        <p:spPr>
          <a:xfrm>
            <a:off x="3799545" y="3429000"/>
            <a:ext cx="4592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위에서 아래로 순차적으로 실행</a:t>
            </a:r>
            <a:endParaRPr lang="en-US" altLang="ko-KR" sz="2800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8533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4686017" y="3102283"/>
            <a:ext cx="2820003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제어문의 종류</a:t>
            </a:r>
            <a:endParaRPr lang="en-US" altLang="ko-KR" sz="3692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2104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922419" y="3098749"/>
            <a:ext cx="1449436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92" dirty="0" err="1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조건문</a:t>
            </a:r>
            <a:endParaRPr lang="en-US" altLang="ko-KR" sz="3692" dirty="0">
              <a:solidFill>
                <a:schemeClr val="accent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809AEA-E7C3-444B-A152-EAF6BD4C6576}"/>
              </a:ext>
            </a:extLst>
          </p:cNvPr>
          <p:cNvSpPr txBox="1"/>
          <p:nvPr/>
        </p:nvSpPr>
        <p:spPr>
          <a:xfrm>
            <a:off x="7609351" y="3098749"/>
            <a:ext cx="1449436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92" dirty="0" err="1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반복문</a:t>
            </a:r>
            <a:endParaRPr lang="en-US" altLang="ko-KR" sz="3692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4040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5371290" y="3102283"/>
            <a:ext cx="1449436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92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조건문</a:t>
            </a:r>
            <a:endParaRPr lang="en-US" altLang="ko-KR" sz="3692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E52353-523E-4C8D-AE9B-8B35643C991A}"/>
              </a:ext>
            </a:extLst>
          </p:cNvPr>
          <p:cNvSpPr txBox="1"/>
          <p:nvPr/>
        </p:nvSpPr>
        <p:spPr>
          <a:xfrm>
            <a:off x="3592750" y="3717032"/>
            <a:ext cx="5006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조건에 따라서 실행할 명령이 달라진다</a:t>
            </a:r>
            <a:endParaRPr lang="en-US" altLang="ko-KR" sz="2400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004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E6A083D-DA43-4097-BB13-A1F1A1ECB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9882" y="1111719"/>
            <a:ext cx="4712236" cy="463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004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3494967" y="3717032"/>
            <a:ext cx="41293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4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distance &gt;= 200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print("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저격소총 쏘기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!")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A1525D-D82F-4202-A4E5-355420042614}"/>
              </a:ext>
            </a:extLst>
          </p:cNvPr>
          <p:cNvSpPr txBox="1"/>
          <p:nvPr/>
        </p:nvSpPr>
        <p:spPr>
          <a:xfrm>
            <a:off x="3494967" y="1332797"/>
            <a:ext cx="52020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만약에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적과의 거리가 </a:t>
            </a:r>
            <a:r>
              <a:rPr lang="en-US" altLang="ko-KR" sz="24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200m </a:t>
            </a:r>
            <a:r>
              <a:rPr lang="ko-KR" altLang="en-US" sz="24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이상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이라면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저격소총을 쏜다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11097C6-52A1-4F91-B327-FD0B6B1A8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5090" y="3049339"/>
            <a:ext cx="2249342" cy="247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10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A1525D-D82F-4202-A4E5-355420042614}"/>
              </a:ext>
            </a:extLst>
          </p:cNvPr>
          <p:cNvSpPr txBox="1"/>
          <p:nvPr/>
        </p:nvSpPr>
        <p:spPr>
          <a:xfrm>
            <a:off x="3276318" y="2951947"/>
            <a:ext cx="56393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8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</a:t>
            </a: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조건식이 </a:t>
            </a:r>
            <a:r>
              <a:rPr lang="ko-KR" altLang="en-US" sz="2800" dirty="0">
                <a:solidFill>
                  <a:schemeClr val="accent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때 실행되는 명령</a:t>
            </a:r>
            <a:endParaRPr lang="en-US" altLang="ko-KR" sz="28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9210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1927</TotalTime>
  <Words>421</Words>
  <Application>Microsoft Office PowerPoint</Application>
  <PresentationFormat>와이드스크린</PresentationFormat>
  <Paragraphs>106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태그구조</dc:title>
  <dc:creator>Microsoft Corporation</dc:creator>
  <cp:lastModifiedBy>kwon kijun</cp:lastModifiedBy>
  <cp:revision>137</cp:revision>
  <cp:lastPrinted>2020-11-01T06:25:25Z</cp:lastPrinted>
  <dcterms:created xsi:type="dcterms:W3CDTF">2006-10-05T04:04:58Z</dcterms:created>
  <dcterms:modified xsi:type="dcterms:W3CDTF">2021-03-03T06:14:22Z</dcterms:modified>
</cp:coreProperties>
</file>