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81" r:id="rId3"/>
    <p:sldId id="268" r:id="rId4"/>
    <p:sldId id="282" r:id="rId5"/>
    <p:sldId id="293" r:id="rId6"/>
    <p:sldId id="316" r:id="rId7"/>
    <p:sldId id="317" r:id="rId8"/>
    <p:sldId id="313" r:id="rId9"/>
    <p:sldId id="318" r:id="rId10"/>
    <p:sldId id="319" r:id="rId11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0" autoAdjust="0"/>
    <p:restoredTop sz="94660"/>
  </p:normalViewPr>
  <p:slideViewPr>
    <p:cSldViewPr>
      <p:cViewPr varScale="1">
        <p:scale>
          <a:sx n="65" d="100"/>
          <a:sy n="65" d="100"/>
        </p:scale>
        <p:origin x="1218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9764" y="2828836"/>
            <a:ext cx="5846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작심두달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멘토링 마무리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팁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42748" y="3105834"/>
            <a:ext cx="482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그동안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고생많으셨습니다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47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16496" y="1484784"/>
            <a:ext cx="568277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맞춤형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 멘토링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Selenium &amp;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방향 정리 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마무리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62FED7-0B08-40F6-839C-FBCA1D775AAE}"/>
              </a:ext>
            </a:extLst>
          </p:cNvPr>
          <p:cNvSpPr/>
          <p:nvPr/>
        </p:nvSpPr>
        <p:spPr>
          <a:xfrm>
            <a:off x="6249144" y="0"/>
            <a:ext cx="36568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770879" y="3105834"/>
            <a:ext cx="6364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맞춤형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 멘토링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5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651021" y="3105834"/>
            <a:ext cx="660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Selenium &amp;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3500" y="2828835"/>
            <a:ext cx="9218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=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driver.</a:t>
            </a: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page_source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soup = </a:t>
            </a: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(html, '</a:t>
            </a: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html.parser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')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8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52919" y="3105834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방법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3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197164" y="1874729"/>
            <a:ext cx="75116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img_url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img.get_attribute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('</a:t>
            </a:r>
            <a:r>
              <a:rPr lang="en-US" altLang="ko-KR" sz="2800" dirty="0" err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')</a:t>
            </a:r>
          </a:p>
          <a:p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 =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requests.get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img_url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response.raise_for_status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open(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.jpg', '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wb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response.content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71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212801" y="3105834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방향 정리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78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987052" y="3105834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마무리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40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130</Words>
  <Application>Microsoft Office PowerPoint</Application>
  <PresentationFormat>A4 용지(210x297mm)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136</cp:revision>
  <cp:lastPrinted>2020-11-01T06:25:25Z</cp:lastPrinted>
  <dcterms:created xsi:type="dcterms:W3CDTF">2006-10-05T04:04:58Z</dcterms:created>
  <dcterms:modified xsi:type="dcterms:W3CDTF">2021-02-23T10:07:32Z</dcterms:modified>
</cp:coreProperties>
</file>