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92" r:id="rId2"/>
    <p:sldId id="347" r:id="rId3"/>
    <p:sldId id="357" r:id="rId4"/>
    <p:sldId id="358" r:id="rId5"/>
    <p:sldId id="356" r:id="rId6"/>
    <p:sldId id="332" r:id="rId7"/>
    <p:sldId id="354" r:id="rId8"/>
    <p:sldId id="359" r:id="rId9"/>
    <p:sldId id="331" r:id="rId10"/>
    <p:sldId id="327" r:id="rId11"/>
    <p:sldId id="349" r:id="rId12"/>
    <p:sldId id="350" r:id="rId13"/>
    <p:sldId id="355" r:id="rId14"/>
    <p:sldId id="360" r:id="rId15"/>
    <p:sldId id="338" r:id="rId16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>
      <p:cViewPr varScale="1">
        <p:scale>
          <a:sx n="106" d="100"/>
          <a:sy n="106" d="100"/>
        </p:scale>
        <p:origin x="86" y="2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73654" y="3098749"/>
            <a:ext cx="404469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에러메세지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354EE-DB3D-47AD-B7D7-2477C2AE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2714525"/>
            <a:ext cx="8345065" cy="1428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06730-2A1E-4A2C-9DFB-C22599E50095}"/>
              </a:ext>
            </a:extLst>
          </p:cNvPr>
          <p:cNvSpPr txBox="1"/>
          <p:nvPr/>
        </p:nvSpPr>
        <p:spPr>
          <a:xfrm>
            <a:off x="4073650" y="1562060"/>
            <a:ext cx="404469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에러메세지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49693" y="3098749"/>
            <a:ext cx="229261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자료형변환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77561" y="3098749"/>
            <a:ext cx="243688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int(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105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57468" y="2492896"/>
            <a:ext cx="167706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A9A6E-6CDF-4998-8DBD-1BD2251F3BE3}"/>
              </a:ext>
            </a:extLst>
          </p:cNvPr>
          <p:cNvSpPr txBox="1"/>
          <p:nvPr/>
        </p:nvSpPr>
        <p:spPr>
          <a:xfrm>
            <a:off x="2653396" y="3704603"/>
            <a:ext cx="6885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태어난 연도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받으면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나이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72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673738" y="967149"/>
            <a:ext cx="2909771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입력함수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673738" y="2348880"/>
            <a:ext cx="484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입력 받는 함수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971D0-AA87-4843-946F-5412C9E8DCF5}"/>
              </a:ext>
            </a:extLst>
          </p:cNvPr>
          <p:cNvSpPr txBox="1"/>
          <p:nvPr/>
        </p:nvSpPr>
        <p:spPr>
          <a:xfrm>
            <a:off x="659530" y="3212976"/>
            <a:ext cx="484619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에러메세지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</a:t>
            </a:r>
            <a:endParaRPr lang="en-US" altLang="ko-KR" sz="2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부분이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잘못됬는지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알려주는 역할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7A045-AD6F-48D2-9ADC-7D29A8E639BB}"/>
              </a:ext>
            </a:extLst>
          </p:cNvPr>
          <p:cNvSpPr txBox="1"/>
          <p:nvPr/>
        </p:nvSpPr>
        <p:spPr>
          <a:xfrm>
            <a:off x="6744072" y="967149"/>
            <a:ext cx="4573688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자료형변환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자료의 형태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바꾸어 주는 것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함수사용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함수사용</a:t>
            </a:r>
            <a:endParaRPr lang="en-US" altLang="ko-KR" sz="24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12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264419" y="3102283"/>
            <a:ext cx="366318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입력과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자료형변환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264419" y="3102283"/>
            <a:ext cx="366318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입력과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자료형변환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2CEE2B-47AC-4410-80DA-664F6119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2666893"/>
            <a:ext cx="846890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FC311-6D72-498E-8588-08D8E15F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2557341"/>
            <a:ext cx="840222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582087" y="3102283"/>
            <a:ext cx="102784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74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210710" y="2768498"/>
            <a:ext cx="377058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 :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입력함수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3278570" y="3429000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입력 받는 함수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035" y="3102283"/>
            <a:ext cx="707597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= input("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입력하세요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&gt;&gt;&gt;")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9F5F3A-62AD-4C80-972A-DA4636531754}"/>
              </a:ext>
            </a:extLst>
          </p:cNvPr>
          <p:cNvCxnSpPr/>
          <p:nvPr/>
        </p:nvCxnSpPr>
        <p:spPr>
          <a:xfrm>
            <a:off x="3503712" y="3861048"/>
            <a:ext cx="58326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2D5ACBE-2896-454D-9E14-D8B775A6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4221088"/>
            <a:ext cx="8440328" cy="1571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C3C966-C928-4B8D-BEBD-DE909A629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41" y="4223192"/>
            <a:ext cx="8402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18219" y="3102283"/>
            <a:ext cx="175561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= "15"</a:t>
            </a:r>
          </a:p>
        </p:txBody>
      </p:sp>
    </p:spTree>
    <p:extLst>
      <p:ext uri="{BB962C8B-B14F-4D97-AF65-F5344CB8AC3E}">
        <p14:creationId xmlns:p14="http://schemas.microsoft.com/office/powerpoint/2010/main" val="234064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57468" y="2492896"/>
            <a:ext cx="167706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A9A6E-6CDF-4998-8DBD-1BD2251F3BE3}"/>
              </a:ext>
            </a:extLst>
          </p:cNvPr>
          <p:cNvSpPr txBox="1"/>
          <p:nvPr/>
        </p:nvSpPr>
        <p:spPr>
          <a:xfrm>
            <a:off x="2790451" y="3704603"/>
            <a:ext cx="6611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두개의 숫자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받고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곱한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결과를 출력하기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108</Words>
  <Application>Microsoft Office PowerPoint</Application>
  <PresentationFormat>와이드스크린</PresentationFormat>
  <Paragraphs>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142</cp:revision>
  <cp:lastPrinted>2020-11-01T06:25:25Z</cp:lastPrinted>
  <dcterms:created xsi:type="dcterms:W3CDTF">2006-10-05T04:04:58Z</dcterms:created>
  <dcterms:modified xsi:type="dcterms:W3CDTF">2021-03-07T07:10:50Z</dcterms:modified>
</cp:coreProperties>
</file>