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3"/>
  </p:handoutMasterIdLst>
  <p:sldIdLst>
    <p:sldId id="292" r:id="rId2"/>
    <p:sldId id="347" r:id="rId3"/>
    <p:sldId id="332" r:id="rId4"/>
    <p:sldId id="333" r:id="rId5"/>
    <p:sldId id="334" r:id="rId6"/>
    <p:sldId id="331" r:id="rId7"/>
    <p:sldId id="310" r:id="rId8"/>
    <p:sldId id="327" r:id="rId9"/>
    <p:sldId id="344" r:id="rId10"/>
    <p:sldId id="330" r:id="rId11"/>
    <p:sldId id="335" r:id="rId12"/>
    <p:sldId id="336" r:id="rId13"/>
    <p:sldId id="345" r:id="rId14"/>
    <p:sldId id="346" r:id="rId15"/>
    <p:sldId id="289" r:id="rId16"/>
    <p:sldId id="339" r:id="rId17"/>
    <p:sldId id="340" r:id="rId18"/>
    <p:sldId id="341" r:id="rId19"/>
    <p:sldId id="342" r:id="rId20"/>
    <p:sldId id="343" r:id="rId21"/>
    <p:sldId id="338" r:id="rId22"/>
  </p:sldIdLst>
  <p:sldSz cx="12192000" cy="6858000"/>
  <p:notesSz cx="10020300" cy="6888163"/>
  <p:defaultTextStyle>
    <a:defPPr>
      <a:defRPr lang="ko-KR"/>
    </a:defPPr>
    <a:lvl1pPr marL="0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1pPr>
    <a:lvl2pPr marL="47855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2pPr>
    <a:lvl3pPr marL="957114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3pPr>
    <a:lvl4pPr marL="1435671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4pPr>
    <a:lvl5pPr marL="191422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5pPr>
    <a:lvl6pPr marL="239278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6pPr>
    <a:lvl7pPr marL="2871342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7pPr>
    <a:lvl8pPr marL="3349901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8pPr>
    <a:lvl9pPr marL="3828456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035"/>
    <a:srgbClr val="3366CC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18" autoAdjust="0"/>
    <p:restoredTop sz="94660"/>
  </p:normalViewPr>
  <p:slideViewPr>
    <p:cSldViewPr>
      <p:cViewPr varScale="1">
        <p:scale>
          <a:sx n="115" d="100"/>
          <a:sy n="115" d="100"/>
        </p:scale>
        <p:origin x="619" y="7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111" d="100"/>
          <a:sy n="111" d="100"/>
        </p:scale>
        <p:origin x="214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949E563-71AB-447A-AAA5-D865D02460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1813" cy="346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CE16C8-6921-4EDC-8170-A53D6A2BF21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42088"/>
            <a:ext cx="4341813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D41B52-461A-44DE-9352-C3083B6AAE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75313" y="6542088"/>
            <a:ext cx="4343400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994F8-358B-4A1C-86C9-B45BF79B6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5856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1" y="2130453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1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91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82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730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64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55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46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37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728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55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1" y="274655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7" y="4406915"/>
            <a:ext cx="10363200" cy="1362076"/>
          </a:xfrm>
        </p:spPr>
        <p:txBody>
          <a:bodyPr anchor="t"/>
          <a:lstStyle>
            <a:lvl1pPr algn="l">
              <a:defRPr sz="517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7" y="2906716"/>
            <a:ext cx="10363200" cy="1500187"/>
          </a:xfrm>
        </p:spPr>
        <p:txBody>
          <a:bodyPr anchor="b"/>
          <a:lstStyle>
            <a:lvl1pPr marL="0" indent="0">
              <a:buNone/>
              <a:defRPr sz="2587">
                <a:solidFill>
                  <a:schemeClr val="tx1">
                    <a:tint val="75000"/>
                  </a:schemeClr>
                </a:solidFill>
              </a:defRPr>
            </a:lvl1pPr>
            <a:lvl2pPr marL="591012" indent="0">
              <a:buNone/>
              <a:defRPr sz="2326">
                <a:solidFill>
                  <a:schemeClr val="tx1">
                    <a:tint val="75000"/>
                  </a:schemeClr>
                </a:solidFill>
              </a:defRPr>
            </a:lvl2pPr>
            <a:lvl3pPr marL="1182026" indent="0">
              <a:buNone/>
              <a:defRPr sz="2068">
                <a:solidFill>
                  <a:schemeClr val="tx1">
                    <a:tint val="75000"/>
                  </a:schemeClr>
                </a:solidFill>
              </a:defRPr>
            </a:lvl3pPr>
            <a:lvl4pPr marL="1773038" indent="0">
              <a:buNone/>
              <a:defRPr sz="1809">
                <a:solidFill>
                  <a:schemeClr val="tx1">
                    <a:tint val="75000"/>
                  </a:schemeClr>
                </a:solidFill>
              </a:defRPr>
            </a:lvl4pPr>
            <a:lvl5pPr marL="2364049" indent="0">
              <a:buNone/>
              <a:defRPr sz="1809">
                <a:solidFill>
                  <a:schemeClr val="tx1">
                    <a:tint val="75000"/>
                  </a:schemeClr>
                </a:solidFill>
              </a:defRPr>
            </a:lvl5pPr>
            <a:lvl6pPr marL="2955062" indent="0">
              <a:buNone/>
              <a:defRPr sz="1809">
                <a:solidFill>
                  <a:schemeClr val="tx1">
                    <a:tint val="75000"/>
                  </a:schemeClr>
                </a:solidFill>
              </a:defRPr>
            </a:lvl6pPr>
            <a:lvl7pPr marL="3546072" indent="0">
              <a:buNone/>
              <a:defRPr sz="1809">
                <a:solidFill>
                  <a:schemeClr val="tx1">
                    <a:tint val="75000"/>
                  </a:schemeClr>
                </a:solidFill>
              </a:defRPr>
            </a:lvl7pPr>
            <a:lvl8pPr marL="4137080" indent="0">
              <a:buNone/>
              <a:defRPr sz="1809">
                <a:solidFill>
                  <a:schemeClr val="tx1">
                    <a:tint val="75000"/>
                  </a:schemeClr>
                </a:solidFill>
              </a:defRPr>
            </a:lvl8pPr>
            <a:lvl9pPr marL="4728097" indent="0">
              <a:buNone/>
              <a:defRPr sz="18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3622"/>
            </a:lvl1pPr>
            <a:lvl2pPr>
              <a:defRPr sz="3103"/>
            </a:lvl2pPr>
            <a:lvl3pPr>
              <a:defRPr sz="2587"/>
            </a:lvl3pPr>
            <a:lvl4pPr>
              <a:defRPr sz="2326"/>
            </a:lvl4pPr>
            <a:lvl5pPr>
              <a:defRPr sz="2326"/>
            </a:lvl5pPr>
            <a:lvl6pPr>
              <a:defRPr sz="2326"/>
            </a:lvl6pPr>
            <a:lvl7pPr>
              <a:defRPr sz="2326"/>
            </a:lvl7pPr>
            <a:lvl8pPr>
              <a:defRPr sz="2326"/>
            </a:lvl8pPr>
            <a:lvl9pPr>
              <a:defRPr sz="232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3622"/>
            </a:lvl1pPr>
            <a:lvl2pPr>
              <a:defRPr sz="3103"/>
            </a:lvl2pPr>
            <a:lvl3pPr>
              <a:defRPr sz="2587"/>
            </a:lvl3pPr>
            <a:lvl4pPr>
              <a:defRPr sz="2326"/>
            </a:lvl4pPr>
            <a:lvl5pPr>
              <a:defRPr sz="2326"/>
            </a:lvl5pPr>
            <a:lvl6pPr>
              <a:defRPr sz="2326"/>
            </a:lvl6pPr>
            <a:lvl7pPr>
              <a:defRPr sz="2326"/>
            </a:lvl7pPr>
            <a:lvl8pPr>
              <a:defRPr sz="2326"/>
            </a:lvl8pPr>
            <a:lvl9pPr>
              <a:defRPr sz="232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6" y="1535120"/>
            <a:ext cx="5386917" cy="639763"/>
          </a:xfrm>
        </p:spPr>
        <p:txBody>
          <a:bodyPr anchor="b"/>
          <a:lstStyle>
            <a:lvl1pPr marL="0" indent="0">
              <a:buNone/>
              <a:defRPr sz="3103" b="1"/>
            </a:lvl1pPr>
            <a:lvl2pPr marL="591012" indent="0">
              <a:buNone/>
              <a:defRPr sz="2587" b="1"/>
            </a:lvl2pPr>
            <a:lvl3pPr marL="1182026" indent="0">
              <a:buNone/>
              <a:defRPr sz="2326" b="1"/>
            </a:lvl3pPr>
            <a:lvl4pPr marL="1773038" indent="0">
              <a:buNone/>
              <a:defRPr sz="2068" b="1"/>
            </a:lvl4pPr>
            <a:lvl5pPr marL="2364049" indent="0">
              <a:buNone/>
              <a:defRPr sz="2068" b="1"/>
            </a:lvl5pPr>
            <a:lvl6pPr marL="2955062" indent="0">
              <a:buNone/>
              <a:defRPr sz="2068" b="1"/>
            </a:lvl6pPr>
            <a:lvl7pPr marL="3546072" indent="0">
              <a:buNone/>
              <a:defRPr sz="2068" b="1"/>
            </a:lvl7pPr>
            <a:lvl8pPr marL="4137080" indent="0">
              <a:buNone/>
              <a:defRPr sz="2068" b="1"/>
            </a:lvl8pPr>
            <a:lvl9pPr marL="4728097" indent="0">
              <a:buNone/>
              <a:defRPr sz="2068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6" y="2174875"/>
            <a:ext cx="5386917" cy="3951288"/>
          </a:xfrm>
        </p:spPr>
        <p:txBody>
          <a:bodyPr/>
          <a:lstStyle>
            <a:lvl1pPr>
              <a:defRPr sz="3103"/>
            </a:lvl1pPr>
            <a:lvl2pPr>
              <a:defRPr sz="2587"/>
            </a:lvl2pPr>
            <a:lvl3pPr>
              <a:defRPr sz="2326"/>
            </a:lvl3pPr>
            <a:lvl4pPr>
              <a:defRPr sz="2068"/>
            </a:lvl4pPr>
            <a:lvl5pPr>
              <a:defRPr sz="2068"/>
            </a:lvl5pPr>
            <a:lvl6pPr>
              <a:defRPr sz="2068"/>
            </a:lvl6pPr>
            <a:lvl7pPr>
              <a:defRPr sz="2068"/>
            </a:lvl7pPr>
            <a:lvl8pPr>
              <a:defRPr sz="2068"/>
            </a:lvl8pPr>
            <a:lvl9pPr>
              <a:defRPr sz="2068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88" y="1535120"/>
            <a:ext cx="5389033" cy="639763"/>
          </a:xfrm>
        </p:spPr>
        <p:txBody>
          <a:bodyPr anchor="b"/>
          <a:lstStyle>
            <a:lvl1pPr marL="0" indent="0">
              <a:buNone/>
              <a:defRPr sz="3103" b="1"/>
            </a:lvl1pPr>
            <a:lvl2pPr marL="591012" indent="0">
              <a:buNone/>
              <a:defRPr sz="2587" b="1"/>
            </a:lvl2pPr>
            <a:lvl3pPr marL="1182026" indent="0">
              <a:buNone/>
              <a:defRPr sz="2326" b="1"/>
            </a:lvl3pPr>
            <a:lvl4pPr marL="1773038" indent="0">
              <a:buNone/>
              <a:defRPr sz="2068" b="1"/>
            </a:lvl4pPr>
            <a:lvl5pPr marL="2364049" indent="0">
              <a:buNone/>
              <a:defRPr sz="2068" b="1"/>
            </a:lvl5pPr>
            <a:lvl6pPr marL="2955062" indent="0">
              <a:buNone/>
              <a:defRPr sz="2068" b="1"/>
            </a:lvl6pPr>
            <a:lvl7pPr marL="3546072" indent="0">
              <a:buNone/>
              <a:defRPr sz="2068" b="1"/>
            </a:lvl7pPr>
            <a:lvl8pPr marL="4137080" indent="0">
              <a:buNone/>
              <a:defRPr sz="2068" b="1"/>
            </a:lvl8pPr>
            <a:lvl9pPr marL="4728097" indent="0">
              <a:buNone/>
              <a:defRPr sz="2068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88" y="2174875"/>
            <a:ext cx="5389033" cy="3951288"/>
          </a:xfrm>
        </p:spPr>
        <p:txBody>
          <a:bodyPr/>
          <a:lstStyle>
            <a:lvl1pPr>
              <a:defRPr sz="3103"/>
            </a:lvl1pPr>
            <a:lvl2pPr>
              <a:defRPr sz="2587"/>
            </a:lvl2pPr>
            <a:lvl3pPr>
              <a:defRPr sz="2326"/>
            </a:lvl3pPr>
            <a:lvl4pPr>
              <a:defRPr sz="2068"/>
            </a:lvl4pPr>
            <a:lvl5pPr>
              <a:defRPr sz="2068"/>
            </a:lvl5pPr>
            <a:lvl6pPr>
              <a:defRPr sz="2068"/>
            </a:lvl6pPr>
            <a:lvl7pPr>
              <a:defRPr sz="2068"/>
            </a:lvl7pPr>
            <a:lvl8pPr>
              <a:defRPr sz="2068"/>
            </a:lvl8pPr>
            <a:lvl9pPr>
              <a:defRPr sz="2068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15" y="273062"/>
            <a:ext cx="4011084" cy="1162051"/>
          </a:xfrm>
        </p:spPr>
        <p:txBody>
          <a:bodyPr anchor="b"/>
          <a:lstStyle>
            <a:lvl1pPr algn="l">
              <a:defRPr sz="258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49" y="273073"/>
            <a:ext cx="6815668" cy="5853113"/>
          </a:xfrm>
        </p:spPr>
        <p:txBody>
          <a:bodyPr/>
          <a:lstStyle>
            <a:lvl1pPr>
              <a:defRPr sz="4136"/>
            </a:lvl1pPr>
            <a:lvl2pPr>
              <a:defRPr sz="3622"/>
            </a:lvl2pPr>
            <a:lvl3pPr>
              <a:defRPr sz="3103"/>
            </a:lvl3pPr>
            <a:lvl4pPr>
              <a:defRPr sz="2587"/>
            </a:lvl4pPr>
            <a:lvl5pPr>
              <a:defRPr sz="2587"/>
            </a:lvl5pPr>
            <a:lvl6pPr>
              <a:defRPr sz="2587"/>
            </a:lvl6pPr>
            <a:lvl7pPr>
              <a:defRPr sz="2587"/>
            </a:lvl7pPr>
            <a:lvl8pPr>
              <a:defRPr sz="2587"/>
            </a:lvl8pPr>
            <a:lvl9pPr>
              <a:defRPr sz="258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15" y="1435123"/>
            <a:ext cx="4011084" cy="4691063"/>
          </a:xfrm>
        </p:spPr>
        <p:txBody>
          <a:bodyPr/>
          <a:lstStyle>
            <a:lvl1pPr marL="0" indent="0">
              <a:buNone/>
              <a:defRPr sz="1809"/>
            </a:lvl1pPr>
            <a:lvl2pPr marL="591012" indent="0">
              <a:buNone/>
              <a:defRPr sz="1552"/>
            </a:lvl2pPr>
            <a:lvl3pPr marL="1182026" indent="0">
              <a:buNone/>
              <a:defRPr sz="1292"/>
            </a:lvl3pPr>
            <a:lvl4pPr marL="1773038" indent="0">
              <a:buNone/>
              <a:defRPr sz="1166"/>
            </a:lvl4pPr>
            <a:lvl5pPr marL="2364049" indent="0">
              <a:buNone/>
              <a:defRPr sz="1166"/>
            </a:lvl5pPr>
            <a:lvl6pPr marL="2955062" indent="0">
              <a:buNone/>
              <a:defRPr sz="1166"/>
            </a:lvl6pPr>
            <a:lvl7pPr marL="3546072" indent="0">
              <a:buNone/>
              <a:defRPr sz="1166"/>
            </a:lvl7pPr>
            <a:lvl8pPr marL="4137080" indent="0">
              <a:buNone/>
              <a:defRPr sz="1166"/>
            </a:lvl8pPr>
            <a:lvl9pPr marL="4728097" indent="0">
              <a:buNone/>
              <a:defRPr sz="11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20" y="4800602"/>
            <a:ext cx="7315200" cy="566738"/>
          </a:xfrm>
        </p:spPr>
        <p:txBody>
          <a:bodyPr anchor="b"/>
          <a:lstStyle>
            <a:lvl1pPr algn="l">
              <a:defRPr sz="258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20" y="612775"/>
            <a:ext cx="7315200" cy="4114800"/>
          </a:xfrm>
        </p:spPr>
        <p:txBody>
          <a:bodyPr/>
          <a:lstStyle>
            <a:lvl1pPr marL="0" indent="0">
              <a:buNone/>
              <a:defRPr sz="4136"/>
            </a:lvl1pPr>
            <a:lvl2pPr marL="591012" indent="0">
              <a:buNone/>
              <a:defRPr sz="3622"/>
            </a:lvl2pPr>
            <a:lvl3pPr marL="1182026" indent="0">
              <a:buNone/>
              <a:defRPr sz="3103"/>
            </a:lvl3pPr>
            <a:lvl4pPr marL="1773038" indent="0">
              <a:buNone/>
              <a:defRPr sz="2587"/>
            </a:lvl4pPr>
            <a:lvl5pPr marL="2364049" indent="0">
              <a:buNone/>
              <a:defRPr sz="2587"/>
            </a:lvl5pPr>
            <a:lvl6pPr marL="2955062" indent="0">
              <a:buNone/>
              <a:defRPr sz="2587"/>
            </a:lvl6pPr>
            <a:lvl7pPr marL="3546072" indent="0">
              <a:buNone/>
              <a:defRPr sz="2587"/>
            </a:lvl7pPr>
            <a:lvl8pPr marL="4137080" indent="0">
              <a:buNone/>
              <a:defRPr sz="2587"/>
            </a:lvl8pPr>
            <a:lvl9pPr marL="4728097" indent="0">
              <a:buNone/>
              <a:defRPr sz="2587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20" y="5367338"/>
            <a:ext cx="7315200" cy="804862"/>
          </a:xfrm>
        </p:spPr>
        <p:txBody>
          <a:bodyPr/>
          <a:lstStyle>
            <a:lvl1pPr marL="0" indent="0">
              <a:buNone/>
              <a:defRPr sz="1809"/>
            </a:lvl1pPr>
            <a:lvl2pPr marL="591012" indent="0">
              <a:buNone/>
              <a:defRPr sz="1552"/>
            </a:lvl2pPr>
            <a:lvl3pPr marL="1182026" indent="0">
              <a:buNone/>
              <a:defRPr sz="1292"/>
            </a:lvl3pPr>
            <a:lvl4pPr marL="1773038" indent="0">
              <a:buNone/>
              <a:defRPr sz="1166"/>
            </a:lvl4pPr>
            <a:lvl5pPr marL="2364049" indent="0">
              <a:buNone/>
              <a:defRPr sz="1166"/>
            </a:lvl5pPr>
            <a:lvl6pPr marL="2955062" indent="0">
              <a:buNone/>
              <a:defRPr sz="1166"/>
            </a:lvl6pPr>
            <a:lvl7pPr marL="3546072" indent="0">
              <a:buNone/>
              <a:defRPr sz="1166"/>
            </a:lvl7pPr>
            <a:lvl8pPr marL="4137080" indent="0">
              <a:buNone/>
              <a:defRPr sz="1166"/>
            </a:lvl8pPr>
            <a:lvl9pPr marL="4728097" indent="0">
              <a:buNone/>
              <a:defRPr sz="11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1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1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6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1" y="6356368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6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82026" rtl="0" eaLnBrk="1" latinLnBrk="1" hangingPunct="1">
        <a:spcBef>
          <a:spcPct val="0"/>
        </a:spcBef>
        <a:buNone/>
        <a:defRPr sz="56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3263" indent="-443263" algn="l" defTabSz="1182026" rtl="0" eaLnBrk="1" latinLnBrk="1" hangingPunct="1">
        <a:spcBef>
          <a:spcPct val="20000"/>
        </a:spcBef>
        <a:buFont typeface="Arial" pitchFamily="34" charset="0"/>
        <a:buChar char="•"/>
        <a:defRPr sz="4136" kern="1200">
          <a:solidFill>
            <a:schemeClr val="tx1"/>
          </a:solidFill>
          <a:latin typeface="+mn-lt"/>
          <a:ea typeface="+mn-ea"/>
          <a:cs typeface="+mn-cs"/>
        </a:defRPr>
      </a:lvl1pPr>
      <a:lvl2pPr marL="960395" indent="-369384" algn="l" defTabSz="1182026" rtl="0" eaLnBrk="1" latinLnBrk="1" hangingPunct="1">
        <a:spcBef>
          <a:spcPct val="20000"/>
        </a:spcBef>
        <a:buFont typeface="Arial" pitchFamily="34" charset="0"/>
        <a:buChar char="–"/>
        <a:defRPr sz="3622" kern="1200">
          <a:solidFill>
            <a:schemeClr val="tx1"/>
          </a:solidFill>
          <a:latin typeface="+mn-lt"/>
          <a:ea typeface="+mn-ea"/>
          <a:cs typeface="+mn-cs"/>
        </a:defRPr>
      </a:lvl2pPr>
      <a:lvl3pPr marL="1477527" indent="-295506" algn="l" defTabSz="1182026" rtl="0" eaLnBrk="1" latinLnBrk="1" hangingPunct="1">
        <a:spcBef>
          <a:spcPct val="20000"/>
        </a:spcBef>
        <a:buFont typeface="Arial" pitchFamily="34" charset="0"/>
        <a:buChar char="•"/>
        <a:defRPr sz="3103" kern="1200">
          <a:solidFill>
            <a:schemeClr val="tx1"/>
          </a:solidFill>
          <a:latin typeface="+mn-lt"/>
          <a:ea typeface="+mn-ea"/>
          <a:cs typeface="+mn-cs"/>
        </a:defRPr>
      </a:lvl3pPr>
      <a:lvl4pPr marL="2068542" indent="-295506" algn="l" defTabSz="1182026" rtl="0" eaLnBrk="1" latinLnBrk="1" hangingPunct="1">
        <a:spcBef>
          <a:spcPct val="20000"/>
        </a:spcBef>
        <a:buFont typeface="Arial" pitchFamily="34" charset="0"/>
        <a:buChar char="–"/>
        <a:defRPr sz="2587" kern="1200">
          <a:solidFill>
            <a:schemeClr val="tx1"/>
          </a:solidFill>
          <a:latin typeface="+mn-lt"/>
          <a:ea typeface="+mn-ea"/>
          <a:cs typeface="+mn-cs"/>
        </a:defRPr>
      </a:lvl4pPr>
      <a:lvl5pPr marL="2659552" indent="-295506" algn="l" defTabSz="1182026" rtl="0" eaLnBrk="1" latinLnBrk="1" hangingPunct="1">
        <a:spcBef>
          <a:spcPct val="20000"/>
        </a:spcBef>
        <a:buFont typeface="Arial" pitchFamily="34" charset="0"/>
        <a:buChar char="»"/>
        <a:defRPr sz="2587" kern="1200">
          <a:solidFill>
            <a:schemeClr val="tx1"/>
          </a:solidFill>
          <a:latin typeface="+mn-lt"/>
          <a:ea typeface="+mn-ea"/>
          <a:cs typeface="+mn-cs"/>
        </a:defRPr>
      </a:lvl5pPr>
      <a:lvl6pPr marL="3250565" indent="-295506" algn="l" defTabSz="1182026" rtl="0" eaLnBrk="1" latinLnBrk="1" hangingPunct="1">
        <a:spcBef>
          <a:spcPct val="20000"/>
        </a:spcBef>
        <a:buFont typeface="Arial" pitchFamily="34" charset="0"/>
        <a:buChar char="•"/>
        <a:defRPr sz="2587" kern="1200">
          <a:solidFill>
            <a:schemeClr val="tx1"/>
          </a:solidFill>
          <a:latin typeface="+mn-lt"/>
          <a:ea typeface="+mn-ea"/>
          <a:cs typeface="+mn-cs"/>
        </a:defRPr>
      </a:lvl6pPr>
      <a:lvl7pPr marL="3841578" indent="-295506" algn="l" defTabSz="1182026" rtl="0" eaLnBrk="1" latinLnBrk="1" hangingPunct="1">
        <a:spcBef>
          <a:spcPct val="20000"/>
        </a:spcBef>
        <a:buFont typeface="Arial" pitchFamily="34" charset="0"/>
        <a:buChar char="•"/>
        <a:defRPr sz="2587" kern="1200">
          <a:solidFill>
            <a:schemeClr val="tx1"/>
          </a:solidFill>
          <a:latin typeface="+mn-lt"/>
          <a:ea typeface="+mn-ea"/>
          <a:cs typeface="+mn-cs"/>
        </a:defRPr>
      </a:lvl7pPr>
      <a:lvl8pPr marL="4432588" indent="-295506" algn="l" defTabSz="1182026" rtl="0" eaLnBrk="1" latinLnBrk="1" hangingPunct="1">
        <a:spcBef>
          <a:spcPct val="20000"/>
        </a:spcBef>
        <a:buFont typeface="Arial" pitchFamily="34" charset="0"/>
        <a:buChar char="•"/>
        <a:defRPr sz="2587" kern="1200">
          <a:solidFill>
            <a:schemeClr val="tx1"/>
          </a:solidFill>
          <a:latin typeface="+mn-lt"/>
          <a:ea typeface="+mn-ea"/>
          <a:cs typeface="+mn-cs"/>
        </a:defRPr>
      </a:lvl8pPr>
      <a:lvl9pPr marL="5023600" indent="-295506" algn="l" defTabSz="1182026" rtl="0" eaLnBrk="1" latinLnBrk="1" hangingPunct="1">
        <a:spcBef>
          <a:spcPct val="20000"/>
        </a:spcBef>
        <a:buFont typeface="Arial" pitchFamily="34" charset="0"/>
        <a:buChar char="•"/>
        <a:defRPr sz="25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1pPr>
      <a:lvl2pPr marL="591012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2pPr>
      <a:lvl3pPr marL="1182026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3pPr>
      <a:lvl4pPr marL="1773038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4pPr>
      <a:lvl5pPr marL="2364049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5pPr>
      <a:lvl6pPr marL="2955062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6pPr>
      <a:lvl7pPr marL="3546072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7pPr>
      <a:lvl8pPr marL="4137080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8pPr>
      <a:lvl9pPr marL="4728097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65A0825-C2AF-4845-AFD8-1E1B76DA3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171450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255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5371282" y="1268760"/>
            <a:ext cx="1449436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숫자형</a:t>
            </a:r>
            <a:endParaRPr lang="en-US" altLang="ko-KR" sz="3692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607707-B4DF-4EA6-B583-6DB58C459034}"/>
              </a:ext>
            </a:extLst>
          </p:cNvPr>
          <p:cNvSpPr txBox="1"/>
          <p:nvPr/>
        </p:nvSpPr>
        <p:spPr>
          <a:xfrm>
            <a:off x="2567608" y="2297107"/>
            <a:ext cx="1027845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92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정수</a:t>
            </a:r>
            <a:endParaRPr lang="en-US" altLang="ko-KR" sz="3692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2232A8-6926-4AC0-B351-00EF9C1BD328}"/>
              </a:ext>
            </a:extLst>
          </p:cNvPr>
          <p:cNvSpPr txBox="1"/>
          <p:nvPr/>
        </p:nvSpPr>
        <p:spPr>
          <a:xfrm>
            <a:off x="8596547" y="2297107"/>
            <a:ext cx="1027845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92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실수</a:t>
            </a:r>
            <a:endParaRPr lang="en-US" altLang="ko-KR" sz="3692" dirty="0">
              <a:solidFill>
                <a:schemeClr val="accent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048AD3-64D7-462B-87B3-C781C92A4B90}"/>
              </a:ext>
            </a:extLst>
          </p:cNvPr>
          <p:cNvSpPr txBox="1"/>
          <p:nvPr/>
        </p:nvSpPr>
        <p:spPr>
          <a:xfrm>
            <a:off x="1929612" y="3079082"/>
            <a:ext cx="2303836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-1, 0, 1, 3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A9D8FC-6CB9-4811-8861-9D86B84F75FB}"/>
              </a:ext>
            </a:extLst>
          </p:cNvPr>
          <p:cNvSpPr txBox="1"/>
          <p:nvPr/>
        </p:nvSpPr>
        <p:spPr>
          <a:xfrm>
            <a:off x="7248421" y="3081111"/>
            <a:ext cx="3724096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-1.5, 0,1.2, 3.14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99A1D2-60C2-4043-9929-6F1C8DC452DF}"/>
              </a:ext>
            </a:extLst>
          </p:cNvPr>
          <p:cNvSpPr txBox="1"/>
          <p:nvPr/>
        </p:nvSpPr>
        <p:spPr>
          <a:xfrm>
            <a:off x="1719298" y="3923502"/>
            <a:ext cx="2724464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92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(integer)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4722FA-9AE9-4020-B557-FAF6C2697776}"/>
              </a:ext>
            </a:extLst>
          </p:cNvPr>
          <p:cNvSpPr txBox="1"/>
          <p:nvPr/>
        </p:nvSpPr>
        <p:spPr>
          <a:xfrm>
            <a:off x="8539223" y="3923502"/>
            <a:ext cx="1142492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92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float</a:t>
            </a:r>
          </a:p>
        </p:txBody>
      </p:sp>
    </p:spTree>
    <p:extLst>
      <p:ext uri="{BB962C8B-B14F-4D97-AF65-F5344CB8AC3E}">
        <p14:creationId xmlns:p14="http://schemas.microsoft.com/office/powerpoint/2010/main" val="2755586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5371282" y="1988840"/>
            <a:ext cx="1449436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문자형</a:t>
            </a:r>
            <a:endParaRPr lang="en-US" altLang="ko-KR" sz="3692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607707-B4DF-4EA6-B583-6DB58C459034}"/>
              </a:ext>
            </a:extLst>
          </p:cNvPr>
          <p:cNvSpPr txBox="1"/>
          <p:nvPr/>
        </p:nvSpPr>
        <p:spPr>
          <a:xfrm>
            <a:off x="1559496" y="3488578"/>
            <a:ext cx="3102131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92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'</a:t>
            </a:r>
            <a:r>
              <a:rPr lang="ko-KR" altLang="en-US" sz="3692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촉촉한 </a:t>
            </a:r>
            <a:r>
              <a:rPr lang="ko-KR" altLang="en-US" sz="3692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초코칩</a:t>
            </a:r>
            <a:r>
              <a:rPr lang="en-US" altLang="ko-KR" sz="3692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'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2232A8-6926-4AC0-B351-00EF9C1BD328}"/>
              </a:ext>
            </a:extLst>
          </p:cNvPr>
          <p:cNvSpPr txBox="1"/>
          <p:nvPr/>
        </p:nvSpPr>
        <p:spPr>
          <a:xfrm>
            <a:off x="7752184" y="3488578"/>
            <a:ext cx="2680542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92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</a:t>
            </a:r>
            <a:r>
              <a:rPr lang="ko-KR" altLang="en-US" sz="3692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상큼한 젤리</a:t>
            </a:r>
            <a:r>
              <a:rPr lang="en-US" altLang="ko-KR" sz="3692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99A1D2-60C2-4043-9929-6F1C8DC452DF}"/>
              </a:ext>
            </a:extLst>
          </p:cNvPr>
          <p:cNvSpPr txBox="1"/>
          <p:nvPr/>
        </p:nvSpPr>
        <p:spPr>
          <a:xfrm>
            <a:off x="4744563" y="2630534"/>
            <a:ext cx="2702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문자열</a:t>
            </a:r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(String)</a:t>
            </a:r>
          </a:p>
        </p:txBody>
      </p:sp>
    </p:spTree>
    <p:extLst>
      <p:ext uri="{BB962C8B-B14F-4D97-AF65-F5344CB8AC3E}">
        <p14:creationId xmlns:p14="http://schemas.microsoft.com/office/powerpoint/2010/main" val="3221181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1072830" y="3073874"/>
            <a:ext cx="10046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수진이는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36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'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촉촉한 </a:t>
            </a:r>
            <a:r>
              <a:rPr lang="ko-KR" altLang="en-US" sz="360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초코칩이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먹고 싶다</a:t>
            </a:r>
            <a:r>
              <a:rPr lang="en-US" altLang="ko-KR" sz="36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'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라고 생각했다</a:t>
            </a:r>
            <a:r>
              <a:rPr lang="en-US" altLang="ko-KR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4245652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1278816" y="3073874"/>
            <a:ext cx="9634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'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수진이는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36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촉촉한 </a:t>
            </a:r>
            <a:r>
              <a:rPr lang="ko-KR" altLang="en-US" sz="360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초코칩이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먹고 싶다</a:t>
            </a:r>
            <a:r>
              <a:rPr lang="en-US" altLang="ko-KR" sz="36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라고 말했다</a:t>
            </a:r>
            <a:r>
              <a:rPr lang="en-US" altLang="ko-KR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3237656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834784" y="3073874"/>
            <a:ext cx="1052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수진이는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36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\"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촉촉한 </a:t>
            </a:r>
            <a:r>
              <a:rPr lang="ko-KR" altLang="en-US" sz="360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초코칩이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먹고 싶다</a:t>
            </a:r>
            <a:r>
              <a:rPr lang="en-US" altLang="ko-KR" sz="36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\"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라고 말했다</a:t>
            </a:r>
            <a:r>
              <a:rPr lang="en-US" altLang="ko-KR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450208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4376619" y="3073874"/>
            <a:ext cx="3438762" cy="717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62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이스케이프문자</a:t>
            </a:r>
            <a:endParaRPr lang="en-US" altLang="ko-KR" sz="4062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8823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4376619" y="3073874"/>
            <a:ext cx="3438762" cy="717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62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이스케이프문자</a:t>
            </a:r>
            <a:endParaRPr lang="en-US" altLang="ko-KR" sz="4062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B6D5E60-AD7E-4BBA-9BC5-4519C2D5C6D8}"/>
              </a:ext>
            </a:extLst>
          </p:cNvPr>
          <p:cNvGraphicFramePr>
            <a:graphicFrameLocks noGrp="1"/>
          </p:cNvGraphicFramePr>
          <p:nvPr/>
        </p:nvGraphicFramePr>
        <p:xfrm>
          <a:off x="3048000" y="1559623"/>
          <a:ext cx="6096000" cy="37387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\n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한줄</a:t>
                      </a:r>
                      <a:r>
                        <a:rPr lang="ko-KR" altLang="en-US" dirty="0"/>
                        <a:t> 띄우기</a:t>
                      </a:r>
                      <a:r>
                        <a:rPr lang="en-US" altLang="ko-KR" dirty="0"/>
                        <a:t>(Line Feed)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\t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탭</a:t>
                      </a:r>
                      <a:r>
                        <a:rPr lang="en-US" altLang="ko-KR" dirty="0"/>
                        <a:t>(tab)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\\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역슬래시</a:t>
                      </a:r>
                      <a:r>
                        <a:rPr lang="en-US" altLang="ko-KR" dirty="0"/>
                        <a:t>(backslash)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\’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작은 따옴표</a:t>
                      </a:r>
                      <a:r>
                        <a:rPr lang="en-US" altLang="ko-KR" dirty="0"/>
                        <a:t>(Single Quote)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\”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큰 따옴표</a:t>
                      </a:r>
                      <a:r>
                        <a:rPr lang="en-US" altLang="ko-KR" dirty="0"/>
                        <a:t>(Double</a:t>
                      </a:r>
                      <a:r>
                        <a:rPr lang="en-US" altLang="ko-KR" baseline="0" dirty="0"/>
                        <a:t> Quote)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2236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5538796" y="3073874"/>
            <a:ext cx="1114408" cy="717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62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</a:t>
            </a:r>
            <a:endParaRPr lang="en-US" altLang="ko-KR" sz="4062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768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305540" y="3073874"/>
            <a:ext cx="7580921" cy="717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62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데이터를 저장할 공간 </a:t>
            </a:r>
            <a:r>
              <a:rPr lang="en-US" altLang="ko-KR" sz="4062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ko-KR" altLang="en-US" sz="4062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데이터의 집</a:t>
            </a:r>
            <a:endParaRPr lang="en-US" altLang="ko-KR" sz="4062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9244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4108116" y="3070280"/>
            <a:ext cx="3975768" cy="717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62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변수이름 </a:t>
            </a:r>
            <a:r>
              <a:rPr lang="en-US" altLang="ko-KR" sz="4062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ko-KR" altLang="en-US" sz="4062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</a:t>
            </a:r>
            <a:endParaRPr lang="en-US" altLang="ko-KR" sz="4062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2566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4686006" y="3102283"/>
            <a:ext cx="2820003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강의의 차별화</a:t>
            </a:r>
            <a:endParaRPr lang="en-US" altLang="ko-KR" sz="3692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801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7176120" y="2132619"/>
            <a:ext cx="4225387" cy="2592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62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name = "</a:t>
            </a:r>
            <a:r>
              <a:rPr lang="ko-KR" altLang="en-US" sz="4062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마스터이</a:t>
            </a:r>
            <a:r>
              <a:rPr lang="en-US" altLang="ko-KR" sz="4062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</a:t>
            </a:r>
          </a:p>
          <a:p>
            <a:r>
              <a:rPr lang="en-US" altLang="ko-KR" sz="4062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level</a:t>
            </a:r>
            <a:r>
              <a:rPr lang="ko-KR" altLang="en-US" sz="4062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4062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5</a:t>
            </a:r>
          </a:p>
          <a:p>
            <a:r>
              <a:rPr lang="en-US" altLang="ko-KR" sz="4062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health = 800</a:t>
            </a:r>
          </a:p>
          <a:p>
            <a:r>
              <a:rPr lang="en-US" altLang="ko-KR" sz="4062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attack = 90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330ECC-B521-4527-9B32-EA512EA03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80" y="1628800"/>
            <a:ext cx="331346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278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4849209" y="3073874"/>
            <a:ext cx="2509020" cy="717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62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endParaRPr lang="en-US" altLang="ko-KR" sz="4062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8316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790459" y="3102283"/>
            <a:ext cx="6611105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정말 필요한 내용들 만으로 구성</a:t>
            </a:r>
            <a:endParaRPr lang="en-US" altLang="ko-KR" sz="3692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8533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3054158" y="3102283"/>
            <a:ext cx="6083717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여러분들이 좋아할 만한 주제</a:t>
            </a:r>
            <a:endParaRPr lang="en-US" altLang="ko-KR" sz="3692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2104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3579143" y="3102283"/>
            <a:ext cx="5033750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 재밌게 배워봅시다</a:t>
            </a:r>
            <a:endParaRPr lang="en-US" altLang="ko-KR" sz="3692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842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4686004" y="3102283"/>
            <a:ext cx="2820003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자료형과 변수</a:t>
            </a:r>
            <a:endParaRPr lang="en-US" altLang="ko-KR" sz="3692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0049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5371282" y="3098749"/>
            <a:ext cx="1449436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92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자료형</a:t>
            </a:r>
            <a:endParaRPr lang="en-US" altLang="ko-KR" sz="3692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2604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4020752" y="2768498"/>
            <a:ext cx="4150495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자료형 </a:t>
            </a:r>
            <a:r>
              <a:rPr lang="en-US" altLang="ko-KR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자료의 형태</a:t>
            </a:r>
            <a:endParaRPr lang="en-US" altLang="ko-KR" sz="3692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53FFDC-CCE1-4446-9FEB-BDE6574B3FBA}"/>
              </a:ext>
            </a:extLst>
          </p:cNvPr>
          <p:cNvSpPr txBox="1"/>
          <p:nvPr/>
        </p:nvSpPr>
        <p:spPr>
          <a:xfrm>
            <a:off x="5375920" y="3429000"/>
            <a:ext cx="3201518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92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데이터의 형태</a:t>
            </a:r>
            <a:endParaRPr lang="en-US" altLang="ko-KR" sz="3692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736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224592" y="3098749"/>
            <a:ext cx="7742825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숫자</a:t>
            </a:r>
            <a:r>
              <a:rPr lang="en-US" altLang="ko-KR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문자</a:t>
            </a:r>
            <a:r>
              <a:rPr lang="en-US" altLang="ko-KR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불린</a:t>
            </a:r>
            <a:r>
              <a:rPr lang="en-US" altLang="ko-KR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리스트</a:t>
            </a:r>
            <a:r>
              <a:rPr lang="en-US" altLang="ko-KR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3692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튜플</a:t>
            </a:r>
            <a:r>
              <a:rPr lang="en-US" altLang="ko-KR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3692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딕셔너리</a:t>
            </a:r>
            <a:endParaRPr lang="en-US" altLang="ko-KR" sz="3692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8852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1744</TotalTime>
  <Words>172</Words>
  <Application>Microsoft Office PowerPoint</Application>
  <PresentationFormat>와이드스크린</PresentationFormat>
  <Paragraphs>45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kwon kijun</cp:lastModifiedBy>
  <cp:revision>122</cp:revision>
  <cp:lastPrinted>2020-11-01T06:25:25Z</cp:lastPrinted>
  <dcterms:created xsi:type="dcterms:W3CDTF">2006-10-05T04:04:58Z</dcterms:created>
  <dcterms:modified xsi:type="dcterms:W3CDTF">2021-02-21T05:53:13Z</dcterms:modified>
</cp:coreProperties>
</file>