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92" r:id="rId2"/>
    <p:sldId id="347" r:id="rId3"/>
    <p:sldId id="332" r:id="rId4"/>
    <p:sldId id="354" r:id="rId5"/>
    <p:sldId id="331" r:id="rId6"/>
    <p:sldId id="327" r:id="rId7"/>
    <p:sldId id="349" r:id="rId8"/>
    <p:sldId id="350" r:id="rId9"/>
    <p:sldId id="355" r:id="rId10"/>
    <p:sldId id="338" r:id="rId11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94660"/>
  </p:normalViewPr>
  <p:slideViewPr>
    <p:cSldViewPr>
      <p:cViewPr varScale="1">
        <p:scale>
          <a:sx n="115" d="100"/>
          <a:sy n="115" d="100"/>
        </p:scale>
        <p:origin x="61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264419" y="3102283"/>
            <a:ext cx="3663182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입력과 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자료형변환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210710" y="2768498"/>
            <a:ext cx="377058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input() :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입력함수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AB7C5-51A4-4238-B8BE-EEF35EE3B307}"/>
              </a:ext>
            </a:extLst>
          </p:cNvPr>
          <p:cNvSpPr txBox="1"/>
          <p:nvPr/>
        </p:nvSpPr>
        <p:spPr>
          <a:xfrm>
            <a:off x="3278570" y="3429000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입력 받는 함수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58035" y="3102283"/>
            <a:ext cx="707597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= input("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숫자를 입력하세요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&gt;&gt;&gt;")</a:t>
            </a:r>
          </a:p>
        </p:txBody>
      </p:sp>
    </p:spTree>
    <p:extLst>
      <p:ext uri="{BB962C8B-B14F-4D97-AF65-F5344CB8AC3E}">
        <p14:creationId xmlns:p14="http://schemas.microsoft.com/office/powerpoint/2010/main" val="313024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57468" y="2492896"/>
            <a:ext cx="1677061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A9A6E-6CDF-4998-8DBD-1BD2251F3BE3}"/>
              </a:ext>
            </a:extLst>
          </p:cNvPr>
          <p:cNvSpPr txBox="1"/>
          <p:nvPr/>
        </p:nvSpPr>
        <p:spPr>
          <a:xfrm>
            <a:off x="2790451" y="3704603"/>
            <a:ext cx="6611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두개의 숫자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 받고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곱한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결과를 출력하기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073654" y="3098749"/>
            <a:ext cx="4044697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에러메세지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선생님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36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949693" y="3098749"/>
            <a:ext cx="229261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자료형변환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4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77561" y="3098749"/>
            <a:ext cx="243688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int(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105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257468" y="2492896"/>
            <a:ext cx="1677061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quiz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A9A6E-6CDF-4998-8DBD-1BD2251F3BE3}"/>
              </a:ext>
            </a:extLst>
          </p:cNvPr>
          <p:cNvSpPr txBox="1"/>
          <p:nvPr/>
        </p:nvSpPr>
        <p:spPr>
          <a:xfrm>
            <a:off x="2653396" y="3704603"/>
            <a:ext cx="6885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태어난 연도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 받으면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나이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출력하기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72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51</Words>
  <Application>Microsoft Office PowerPoint</Application>
  <PresentationFormat>와이드스크린</PresentationFormat>
  <Paragraphs>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133</cp:revision>
  <cp:lastPrinted>2020-11-01T06:25:25Z</cp:lastPrinted>
  <dcterms:created xsi:type="dcterms:W3CDTF">2006-10-05T04:04:58Z</dcterms:created>
  <dcterms:modified xsi:type="dcterms:W3CDTF">2021-02-22T07:06:25Z</dcterms:modified>
</cp:coreProperties>
</file>