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92" r:id="rId2"/>
    <p:sldId id="347" r:id="rId3"/>
    <p:sldId id="332" r:id="rId4"/>
    <p:sldId id="333" r:id="rId5"/>
    <p:sldId id="348" r:id="rId6"/>
    <p:sldId id="331" r:id="rId7"/>
    <p:sldId id="310" r:id="rId8"/>
    <p:sldId id="327" r:id="rId9"/>
    <p:sldId id="349" r:id="rId10"/>
    <p:sldId id="350" r:id="rId11"/>
    <p:sldId id="344" r:id="rId12"/>
    <p:sldId id="351" r:id="rId13"/>
    <p:sldId id="335" r:id="rId14"/>
    <p:sldId id="336" r:id="rId15"/>
    <p:sldId id="352" r:id="rId16"/>
    <p:sldId id="346" r:id="rId17"/>
    <p:sldId id="353" r:id="rId18"/>
    <p:sldId id="338" r:id="rId19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>
      <p:cViewPr varScale="1">
        <p:scale>
          <a:sx n="115" d="100"/>
          <a:sy n="115" d="100"/>
        </p:scale>
        <p:origin x="61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5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6"/>
            <a:ext cx="103632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6" y="1535120"/>
            <a:ext cx="5386917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6" y="2174875"/>
            <a:ext cx="5386917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8" y="1535120"/>
            <a:ext cx="5389033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8" y="2174875"/>
            <a:ext cx="5389033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2"/>
            <a:ext cx="4011084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9" y="273073"/>
            <a:ext cx="6815668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3"/>
            <a:ext cx="4011084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20" y="4800602"/>
            <a:ext cx="73152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20" y="5367338"/>
            <a:ext cx="73152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5A0825-C2AF-4845-AFD8-1E1B76DA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16900" y="3098749"/>
            <a:ext cx="6558207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내꺼하자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오늘부터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내여친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2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8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7BFB86-73DE-48DC-9C91-45026027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60602"/>
              </p:ext>
            </p:extLst>
          </p:nvPr>
        </p:nvGraphicFramePr>
        <p:xfrm>
          <a:off x="2663788" y="1868361"/>
          <a:ext cx="6864424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왼쪽이 오른쪽보다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작거나 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같다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1282" y="1988840"/>
            <a:ext cx="144943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92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불린형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07707-B4DF-4EA6-B583-6DB58C459034}"/>
              </a:ext>
            </a:extLst>
          </p:cNvPr>
          <p:cNvSpPr txBox="1"/>
          <p:nvPr/>
        </p:nvSpPr>
        <p:spPr>
          <a:xfrm>
            <a:off x="2567608" y="3488578"/>
            <a:ext cx="1163460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</a:t>
            </a:r>
          </a:p>
          <a:p>
            <a:pPr algn="ctr"/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232A8-6926-4AC0-B351-00EF9C1BD328}"/>
              </a:ext>
            </a:extLst>
          </p:cNvPr>
          <p:cNvSpPr txBox="1"/>
          <p:nvPr/>
        </p:nvSpPr>
        <p:spPr>
          <a:xfrm>
            <a:off x="8616280" y="3488578"/>
            <a:ext cx="1307409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</a:p>
          <a:p>
            <a:pPr algn="ctr"/>
            <a:r>
              <a:rPr lang="en-US" altLang="ko-KR" sz="3692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9A1D2-60C2-4043-9929-6F1C8DC452DF}"/>
              </a:ext>
            </a:extLst>
          </p:cNvPr>
          <p:cNvSpPr txBox="1"/>
          <p:nvPr/>
        </p:nvSpPr>
        <p:spPr>
          <a:xfrm>
            <a:off x="5132250" y="2630534"/>
            <a:ext cx="192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(Boolean)</a:t>
            </a:r>
          </a:p>
        </p:txBody>
      </p:sp>
    </p:spTree>
    <p:extLst>
      <p:ext uri="{BB962C8B-B14F-4D97-AF65-F5344CB8AC3E}">
        <p14:creationId xmlns:p14="http://schemas.microsoft.com/office/powerpoint/2010/main" val="322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46296"/>
              </p:ext>
            </p:extLst>
          </p:nvPr>
        </p:nvGraphicFramePr>
        <p:xfrm>
          <a:off x="3048000" y="1868360"/>
          <a:ext cx="6096000" cy="3121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print(2</a:t>
                      </a:r>
                      <a:r>
                        <a:rPr lang="en-US" altLang="ko-KR" sz="1800" baseline="0" dirty="0"/>
                        <a:t> &gt; 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print(15</a:t>
                      </a:r>
                      <a:r>
                        <a:rPr lang="en-US" altLang="ko-KR" sz="1800" baseline="0" dirty="0"/>
                        <a:t> &lt; 30)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print(1.5</a:t>
                      </a:r>
                      <a:r>
                        <a:rPr lang="en-US" altLang="ko-KR" sz="1800" baseline="0" dirty="0"/>
                        <a:t> &gt;= 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print(3&lt;=3)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print(“</a:t>
                      </a:r>
                      <a:r>
                        <a:rPr lang="ko-KR" altLang="en-US" sz="1800" dirty="0" err="1"/>
                        <a:t>야나두</a:t>
                      </a:r>
                      <a:r>
                        <a:rPr lang="en-US" altLang="ko-KR" sz="1800" dirty="0"/>
                        <a:t>”==“</a:t>
                      </a:r>
                      <a:r>
                        <a:rPr lang="ko-KR" altLang="en-US" sz="1800" dirty="0" err="1"/>
                        <a:t>야너두</a:t>
                      </a:r>
                      <a:r>
                        <a:rPr lang="en-US" altLang="ko-KR" sz="1800" dirty="0"/>
                        <a:t>”)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print(10 !=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65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1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0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36B2ED-1923-41C8-8B5B-0086F9B1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61049"/>
              </p:ext>
            </p:extLst>
          </p:nvPr>
        </p:nvGraphicFramePr>
        <p:xfrm>
          <a:off x="2387588" y="2537206"/>
          <a:ext cx="7416824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and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</a:t>
                      </a:r>
                      <a:r>
                        <a:rPr lang="ko-KR" altLang="en-US" sz="2000" dirty="0"/>
                        <a:t> 모두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A,B </a:t>
                      </a:r>
                      <a:r>
                        <a:rPr lang="ko-KR" altLang="en-US" sz="2000" dirty="0"/>
                        <a:t>중 하나라도 참이라면 </a:t>
                      </a:r>
                      <a:r>
                        <a:rPr lang="en-US" altLang="ko-KR" sz="2000" dirty="0"/>
                        <a:t>True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 A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가 참이라면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B125F-A951-4993-AD16-5D0B19F3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18177"/>
              </p:ext>
            </p:extLst>
          </p:nvPr>
        </p:nvGraphicFramePr>
        <p:xfrm>
          <a:off x="3048000" y="2537206"/>
          <a:ext cx="6096000" cy="178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print(4</a:t>
                      </a:r>
                      <a:r>
                        <a:rPr lang="en-US" altLang="ko-KR" sz="1800" baseline="0" dirty="0"/>
                        <a:t> &lt; 6 and 10 &gt;= 10)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print("hi" != "hi" or "bye" == "bye")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print(not 5==5</a:t>
                      </a:r>
                      <a:r>
                        <a:rPr lang="en-US" altLang="ko-KR" sz="1800" baseline="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49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686007" y="3102283"/>
            <a:ext cx="282000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연산과 연산자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0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423380" y="2768498"/>
            <a:ext cx="1345240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</a:t>
            </a:r>
            <a:r>
              <a:rPr lang="en-US" altLang="ko-KR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AB7C5-51A4-4238-B8BE-EEF35EE3B307}"/>
              </a:ext>
            </a:extLst>
          </p:cNvPr>
          <p:cNvSpPr txBox="1"/>
          <p:nvPr/>
        </p:nvSpPr>
        <p:spPr>
          <a:xfrm>
            <a:off x="3038117" y="3429000"/>
            <a:ext cx="6115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수나 식을 일정한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규칙에 따라 계산하는 것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3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96811" y="3102283"/>
            <a:ext cx="2398413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종류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1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87" y="2204864"/>
            <a:ext cx="187102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09AEA-E7C3-444B-A152-EAF6BD4C6576}"/>
              </a:ext>
            </a:extLst>
          </p:cNvPr>
          <p:cNvSpPr txBox="1"/>
          <p:nvPr/>
        </p:nvSpPr>
        <p:spPr>
          <a:xfrm>
            <a:off x="3289462" y="3992635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FAB86-A8CC-46C6-99CA-D381FE2EB4A2}"/>
              </a:ext>
            </a:extLst>
          </p:cNvPr>
          <p:cNvSpPr txBox="1"/>
          <p:nvPr/>
        </p:nvSpPr>
        <p:spPr>
          <a:xfrm>
            <a:off x="7031512" y="3992635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0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94" y="3102283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5D35AD5-67F6-48FD-81BD-FBD3E5B6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73907"/>
              </p:ext>
            </p:extLst>
          </p:nvPr>
        </p:nvGraphicFramePr>
        <p:xfrm>
          <a:off x="3048000" y="1645412"/>
          <a:ext cx="6096000" cy="356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연산기호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//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**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42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60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60487" y="3098749"/>
            <a:ext cx="1871026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36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49692" y="3098749"/>
            <a:ext cx="2292615" cy="660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92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문자열연산</a:t>
            </a:r>
            <a:endParaRPr lang="en-US" altLang="ko-KR" sz="3692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94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184</Words>
  <Application>Microsoft Office PowerPoint</Application>
  <PresentationFormat>와이드스크린</PresentationFormat>
  <Paragraphs>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129</cp:revision>
  <cp:lastPrinted>2020-11-01T06:25:25Z</cp:lastPrinted>
  <dcterms:created xsi:type="dcterms:W3CDTF">2006-10-05T04:04:58Z</dcterms:created>
  <dcterms:modified xsi:type="dcterms:W3CDTF">2021-02-22T05:09:44Z</dcterms:modified>
</cp:coreProperties>
</file>