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8" r:id="rId3"/>
    <p:sldId id="279" r:id="rId4"/>
    <p:sldId id="264" r:id="rId5"/>
    <p:sldId id="265" r:id="rId6"/>
    <p:sldId id="272" r:id="rId7"/>
    <p:sldId id="266" r:id="rId8"/>
    <p:sldId id="268" r:id="rId9"/>
    <p:sldId id="273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63" r:id="rId18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36039" y="2397949"/>
            <a:ext cx="68339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한개의 자연수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 받은 수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합계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7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77514" y="1751618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4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8504" y="1751617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BBDF7-5E82-449E-B111-D8A90D34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0" y="1380838"/>
            <a:ext cx="3839111" cy="4096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50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58415" y="2613392"/>
            <a:ext cx="25891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활용하기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55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064568" y="2613392"/>
            <a:ext cx="25891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활용하기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C232FF-673D-424F-9BC9-9144BBF6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2800262"/>
            <a:ext cx="4486901" cy="12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451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858790" y="2613392"/>
            <a:ext cx="21884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포맷팅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2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064568" y="2613392"/>
            <a:ext cx="21884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포맷팅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FED79-A7A7-4281-93C6-4E6B5B8F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4" y="2462077"/>
            <a:ext cx="2915057" cy="193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21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14538" y="2274838"/>
            <a:ext cx="5876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5/3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화면에 출력하기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00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139296" y="1720840"/>
            <a:ext cx="76274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저장되어 있다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변수를 이용해서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python!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출력해 보세요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7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68474" y="2274838"/>
            <a:ext cx="6369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숫자를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받고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46D24-5B43-4AC9-B7DC-986AF43300EE}"/>
              </a:ext>
            </a:extLst>
          </p:cNvPr>
          <p:cNvSpPr/>
          <p:nvPr/>
        </p:nvSpPr>
        <p:spPr>
          <a:xfrm>
            <a:off x="1281708" y="2828835"/>
            <a:ext cx="7342584" cy="120032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458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44617" y="797511"/>
            <a:ext cx="62167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삼성전자의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현재가격을 입력 받는다</a:t>
            </a: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 출력되는 문장을 작성한다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이상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만원이상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대기중 입니다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4704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56163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0472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4BB16-66C1-4877-A681-DF9F9AA2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80" y="2852936"/>
            <a:ext cx="3363425" cy="1650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242</Words>
  <Application>Microsoft Office PowerPoint</Application>
  <PresentationFormat>A4 용지(210x297mm)</PresentationFormat>
  <Paragraphs>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나눔바른고딕</vt:lpstr>
      <vt:lpstr>맑은 고딕</vt:lpstr>
      <vt:lpstr>배달의민족 주아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69</cp:revision>
  <cp:lastPrinted>2020-11-01T06:25:25Z</cp:lastPrinted>
  <dcterms:created xsi:type="dcterms:W3CDTF">2006-10-05T04:04:58Z</dcterms:created>
  <dcterms:modified xsi:type="dcterms:W3CDTF">2021-01-12T09:26:47Z</dcterms:modified>
</cp:coreProperties>
</file>