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2" r:id="rId3"/>
    <p:sldId id="257" r:id="rId4"/>
    <p:sldId id="277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9" r:id="rId14"/>
    <p:sldId id="298" r:id="rId15"/>
    <p:sldId id="260" r:id="rId16"/>
    <p:sldId id="263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459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3FBC0-BEE7-47A2-A835-5C7C42AA42BA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95534-069C-4B43-A3B0-988B8A28C7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584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95534-069C-4B43-A3B0-988B8A28C7F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822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flukeout.github.io/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CSS3 2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CSS </a:t>
            </a:r>
            <a:r>
              <a:rPr lang="ko-KR" altLang="en-US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셀렉</a:t>
            </a:r>
            <a:r>
              <a:rPr lang="ko-KR" altLang="en-US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터</a:t>
            </a:r>
            <a:endParaRPr lang="ko-KR" altLang="en-US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자식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,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후손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선택자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428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691680" y="620689"/>
            <a:ext cx="6264696" cy="252028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&lt;body&gt;</a:t>
            </a:r>
          </a:p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&lt;div&gt;</a:t>
            </a:r>
          </a:p>
          <a:p>
            <a:pPr algn="l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		&lt;p&gt;div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의 아들입니다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&lt;/p&gt;</a:t>
            </a:r>
          </a:p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&lt;p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저도 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div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의 아들입니다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.&lt;/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p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</a:p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&lt;/div&gt;</a:t>
            </a:r>
          </a:p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&lt;p&gt;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모두 행복하세요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&lt;/p&gt;</a:t>
            </a:r>
            <a:endParaRPr lang="en-US" altLang="ko-KR" sz="2400" dirty="0">
              <a:latin typeface="배달의민족 주아" pitchFamily="18" charset="-127"/>
              <a:ea typeface="배달의민족 주아" pitchFamily="18" charset="-127"/>
            </a:endParaRPr>
          </a:p>
          <a:p>
            <a:pPr algn="l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&lt;/body&gt;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157347" y="4149080"/>
            <a:ext cx="55446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div &gt; p 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{ font-size : 30px }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949435" y="403642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23728" y="366709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자</a:t>
            </a:r>
            <a:r>
              <a:rPr lang="ko-KR" altLang="en-US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식</a:t>
            </a:r>
            <a:r>
              <a:rPr lang="ko-KR" altLang="en-US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dirty="0" err="1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선택자</a:t>
            </a:r>
            <a:endParaRPr lang="ko-KR" altLang="en-US" dirty="0">
              <a:solidFill>
                <a:schemeClr val="accent5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799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619672" y="260648"/>
            <a:ext cx="6408712" cy="367240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&lt;body&gt;</a:t>
            </a:r>
          </a:p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&lt;div&gt;</a:t>
            </a:r>
          </a:p>
          <a:p>
            <a:pPr algn="l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		&lt;p&gt;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안녕하세요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&lt;/p&gt;</a:t>
            </a:r>
          </a:p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&lt;p&gt;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반갑습니다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&lt;/p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</a:p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	&lt;article&gt;</a:t>
            </a:r>
          </a:p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		&lt;p&gt;</a:t>
            </a:r>
            <a:r>
              <a:rPr lang="ko-KR" altLang="en-US" sz="2400" dirty="0" err="1" smtClean="0">
                <a:latin typeface="배달의민족 주아" pitchFamily="18" charset="-127"/>
                <a:ea typeface="배달의민족 주아" pitchFamily="18" charset="-127"/>
              </a:rPr>
              <a:t>스타트코딩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&lt;/p&gt;</a:t>
            </a:r>
          </a:p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	&lt;/article&gt;</a:t>
            </a:r>
          </a:p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&lt;/div&gt;</a:t>
            </a:r>
          </a:p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&lt;p&gt;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나는 선택하지 마세요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&lt;/p&gt;</a:t>
            </a:r>
            <a:endParaRPr lang="en-US" altLang="ko-KR" sz="2400" dirty="0">
              <a:latin typeface="배달의민족 주아" pitchFamily="18" charset="-127"/>
              <a:ea typeface="배달의민족 주아" pitchFamily="18" charset="-127"/>
            </a:endParaRPr>
          </a:p>
          <a:p>
            <a:pPr algn="l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&lt;/body&gt;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157347" y="4581128"/>
            <a:ext cx="55446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div p 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{ font-size : 30px }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949435" y="446847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23728" y="409913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후</a:t>
            </a:r>
            <a:r>
              <a:rPr lang="ko-KR" altLang="en-US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손 </a:t>
            </a:r>
            <a:r>
              <a:rPr lang="ko-KR" altLang="en-US" dirty="0" err="1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선택자</a:t>
            </a:r>
            <a:endParaRPr lang="ko-KR" altLang="en-US" dirty="0">
              <a:solidFill>
                <a:schemeClr val="accent5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756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그룹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(Group)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선택자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555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907703" y="908720"/>
            <a:ext cx="5390811" cy="14700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&lt;body&gt;</a:t>
            </a:r>
          </a:p>
          <a:p>
            <a:pPr algn="l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	&lt;h1&gt;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동시에 뽑아주세요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&lt;/h1&gt;</a:t>
            </a:r>
          </a:p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&lt;p&gt;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나도 동시에 뽑아주세요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&lt;/p&gt;</a:t>
            </a:r>
            <a:endParaRPr lang="en-US" altLang="ko-KR" sz="2400" dirty="0">
              <a:latin typeface="배달의민족 주아" pitchFamily="18" charset="-127"/>
              <a:ea typeface="배달의민족 주아" pitchFamily="18" charset="-127"/>
            </a:endParaRPr>
          </a:p>
          <a:p>
            <a:pPr algn="l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&lt;/body&gt;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545987" y="3573016"/>
            <a:ext cx="4752528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h</a:t>
            </a:r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1 , p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 { color : red }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834019" y="3460358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23728" y="309102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그</a:t>
            </a:r>
            <a:r>
              <a:rPr lang="ko-KR" altLang="en-US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룹</a:t>
            </a:r>
            <a:r>
              <a:rPr lang="ko-KR" altLang="en-US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dirty="0" err="1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선택자</a:t>
            </a:r>
            <a:endParaRPr lang="ko-KR" altLang="en-US" dirty="0">
              <a:solidFill>
                <a:schemeClr val="accent5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884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3135015"/>
            <a:ext cx="7772400" cy="1470025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http://flukeout.github.io/</a:t>
            </a:r>
            <a:endParaRPr lang="ko-KR" altLang="en-US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177281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셀렉터를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게임처럼 연습할 수 있는 곳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257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셀렉터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(Selector)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란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324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3568" y="191683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err="1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셀렉터</a:t>
            </a:r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(Selector)</a:t>
            </a:r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= </a:t>
            </a:r>
            <a:r>
              <a:rPr lang="ko-KR" altLang="en-US" sz="3600" dirty="0" err="1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선택</a:t>
            </a:r>
            <a:r>
              <a:rPr lang="ko-KR" altLang="en-US" sz="3600" dirty="0" err="1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자</a:t>
            </a:r>
            <a:endParaRPr lang="en-US" altLang="ko-KR" sz="3600" dirty="0" smtClean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디자인을 적용하고 싶은 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HTML 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태그를 선택하는 것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. 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698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태그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선택자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526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267744" y="662831"/>
            <a:ext cx="4752528" cy="14700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&lt;body&gt;</a:t>
            </a:r>
          </a:p>
          <a:p>
            <a:pPr algn="l"/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	&lt;h1&gt;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저를 뽑아주세요</a:t>
            </a:r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.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&lt;/h1&gt;</a:t>
            </a:r>
          </a:p>
          <a:p>
            <a:pPr algn="l"/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&lt;p&gt;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저도 뽑아줘요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.&lt;/p&gt;</a:t>
            </a:r>
            <a:endParaRPr lang="en-US" altLang="ko-KR" sz="3600" dirty="0">
              <a:latin typeface="배달의민족 주아" pitchFamily="18" charset="-127"/>
              <a:ea typeface="배달의민족 주아" pitchFamily="18" charset="-127"/>
            </a:endParaRPr>
          </a:p>
          <a:p>
            <a:pPr algn="l"/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&lt;/body&gt;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915816" y="3284984"/>
            <a:ext cx="4752528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h1</a:t>
            </a:r>
            <a: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  <a:t> { color : red }</a:t>
            </a: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987824" y="4149080"/>
            <a:ext cx="4752528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  <a:t>p { color : blue }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203848" y="3172326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93557" y="2802994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태그 </a:t>
            </a:r>
            <a:r>
              <a:rPr lang="ko-KR" altLang="en-US" dirty="0" err="1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선택자</a:t>
            </a:r>
            <a:endParaRPr lang="ko-KR" altLang="en-US" dirty="0">
              <a:solidFill>
                <a:schemeClr val="accent5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916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아이디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(id)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선택자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037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085339" y="662831"/>
            <a:ext cx="4752528" cy="18300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&lt;body&gt;</a:t>
            </a:r>
          </a:p>
          <a:p>
            <a:pPr algn="l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	&lt;p&gt;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나만 선택해주세요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&lt;/p&gt;</a:t>
            </a:r>
          </a:p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&lt;p&gt;</a:t>
            </a:r>
            <a:r>
              <a:rPr lang="ko-KR" altLang="en-US" sz="2400" dirty="0" err="1" smtClean="0">
                <a:latin typeface="배달의민족 주아" pitchFamily="18" charset="-127"/>
                <a:ea typeface="배달의민족 주아" pitchFamily="18" charset="-127"/>
              </a:rPr>
              <a:t>선택하지마요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&lt;/p&gt;</a:t>
            </a:r>
          </a:p>
          <a:p>
            <a:pPr algn="l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	&lt;p&gt;</a:t>
            </a:r>
            <a:r>
              <a:rPr lang="ko-KR" altLang="en-US" sz="2400" dirty="0" err="1" smtClean="0">
                <a:latin typeface="배달의민족 주아" pitchFamily="18" charset="-127"/>
                <a:ea typeface="배달의민족 주아" pitchFamily="18" charset="-127"/>
              </a:rPr>
              <a:t>선택하지마요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&lt;/p&gt;</a:t>
            </a:r>
            <a:endParaRPr lang="en-US" altLang="ko-KR" sz="2400" dirty="0">
              <a:latin typeface="배달의민족 주아" pitchFamily="18" charset="-127"/>
              <a:ea typeface="배달의민족 주아" pitchFamily="18" charset="-127"/>
            </a:endParaRPr>
          </a:p>
          <a:p>
            <a:pPr algn="l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&lt;/body&gt;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085339" y="5085184"/>
            <a:ext cx="4752528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#hello 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{ color : red }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877427" y="4972526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51720" y="4603194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아이</a:t>
            </a:r>
            <a:r>
              <a:rPr lang="ko-KR" altLang="en-US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디</a:t>
            </a:r>
            <a:r>
              <a:rPr lang="ko-KR" altLang="en-US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dirty="0" err="1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선택자</a:t>
            </a:r>
            <a:endParaRPr lang="ko-KR" altLang="en-US" dirty="0">
              <a:solidFill>
                <a:schemeClr val="accent5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085339" y="2607047"/>
            <a:ext cx="5976664" cy="18300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&lt;body&gt;</a:t>
            </a:r>
          </a:p>
          <a:p>
            <a:pPr algn="l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	&lt;p </a:t>
            </a:r>
            <a:r>
              <a:rPr lang="en-US" altLang="ko-KR" sz="24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id=“”hello”” 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 나만 선택해주세요 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&lt;/p&gt;</a:t>
            </a:r>
          </a:p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&lt;p&gt;</a:t>
            </a:r>
            <a:r>
              <a:rPr lang="ko-KR" altLang="en-US" sz="2400" dirty="0" err="1" smtClean="0">
                <a:latin typeface="배달의민족 주아" pitchFamily="18" charset="-127"/>
                <a:ea typeface="배달의민족 주아" pitchFamily="18" charset="-127"/>
              </a:rPr>
              <a:t>선택하지마요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&lt;/p&gt;</a:t>
            </a:r>
          </a:p>
          <a:p>
            <a:pPr algn="l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	&lt;p&gt;</a:t>
            </a:r>
            <a:r>
              <a:rPr lang="ko-KR" altLang="en-US" sz="2400" dirty="0" err="1" smtClean="0">
                <a:latin typeface="배달의민족 주아" pitchFamily="18" charset="-127"/>
                <a:ea typeface="배달의민족 주아" pitchFamily="18" charset="-127"/>
              </a:rPr>
              <a:t>선택하지마요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&lt;/p&gt;</a:t>
            </a:r>
            <a:endParaRPr lang="en-US" altLang="ko-KR" sz="2400" dirty="0">
              <a:latin typeface="배달의민족 주아" pitchFamily="18" charset="-127"/>
              <a:ea typeface="배달의민족 주아" pitchFamily="18" charset="-127"/>
            </a:endParaRPr>
          </a:p>
          <a:p>
            <a:pPr algn="l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3387486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클래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스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(class)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선택자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742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013331" y="662831"/>
            <a:ext cx="4752528" cy="18300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&lt;body&gt;</a:t>
            </a:r>
          </a:p>
          <a:p>
            <a:pPr algn="l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	&lt;p&gt;</a:t>
            </a:r>
            <a:r>
              <a:rPr lang="ko-KR" altLang="en-US" sz="2400" dirty="0" err="1" smtClean="0">
                <a:latin typeface="배달의민족 주아" pitchFamily="18" charset="-127"/>
                <a:ea typeface="배달의민족 주아" pitchFamily="18" charset="-127"/>
              </a:rPr>
              <a:t>선택하지마요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&lt;/p&gt;</a:t>
            </a:r>
          </a:p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&lt;p&gt;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나를 뽑아주세요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&lt;/p&gt;</a:t>
            </a:r>
          </a:p>
          <a:p>
            <a:pPr algn="l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	&lt;p&gt;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나도 뽑아주세요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&lt;/p&gt;</a:t>
            </a:r>
            <a:endParaRPr lang="en-US" altLang="ko-KR" sz="2400" dirty="0">
              <a:latin typeface="배달의민족 주아" pitchFamily="18" charset="-127"/>
              <a:ea typeface="배달의민족 주아" pitchFamily="18" charset="-127"/>
            </a:endParaRPr>
          </a:p>
          <a:p>
            <a:pPr algn="l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&lt;/body&gt;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013331" y="5013176"/>
            <a:ext cx="55446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.large 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{ font-size : 30px }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805419" y="4900518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79712" y="4531186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클래</a:t>
            </a:r>
            <a:r>
              <a:rPr lang="ko-KR" altLang="en-US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스</a:t>
            </a:r>
            <a:r>
              <a:rPr lang="ko-KR" altLang="en-US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dirty="0" err="1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선택자</a:t>
            </a:r>
            <a:endParaRPr lang="ko-KR" altLang="en-US" dirty="0">
              <a:solidFill>
                <a:schemeClr val="accent5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013331" y="2607047"/>
            <a:ext cx="6336704" cy="18300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&lt;body&gt;</a:t>
            </a:r>
          </a:p>
          <a:p>
            <a:pPr algn="l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	&lt;p&gt;</a:t>
            </a:r>
            <a:r>
              <a:rPr lang="ko-KR" altLang="en-US" sz="2400" dirty="0" err="1" smtClean="0">
                <a:latin typeface="배달의민족 주아" pitchFamily="18" charset="-127"/>
                <a:ea typeface="배달의민족 주아" pitchFamily="18" charset="-127"/>
              </a:rPr>
              <a:t>선택하지마요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&lt;/p&gt;</a:t>
            </a:r>
          </a:p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&lt;p </a:t>
            </a:r>
            <a:r>
              <a:rPr lang="en-US" altLang="ko-KR" sz="24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class=“”large”” 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나를 뽑아주세요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&lt;/p&gt;</a:t>
            </a:r>
          </a:p>
          <a:p>
            <a:pPr algn="l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&lt;p </a:t>
            </a:r>
            <a:r>
              <a:rPr lang="en-US" altLang="ko-KR" sz="24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class=“”large</a:t>
            </a:r>
            <a:r>
              <a:rPr lang="en-US" altLang="ko-KR" sz="24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”” 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나도 뽑아주세요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&lt;/p&gt;</a:t>
            </a:r>
            <a:endParaRPr lang="en-US" altLang="ko-KR" sz="2400" dirty="0">
              <a:latin typeface="배달의민족 주아" pitchFamily="18" charset="-127"/>
              <a:ea typeface="배달의민족 주아" pitchFamily="18" charset="-127"/>
            </a:endParaRPr>
          </a:p>
          <a:p>
            <a:pPr algn="l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83737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158</Words>
  <Application>Microsoft Office PowerPoint</Application>
  <PresentationFormat>화면 슬라이드 쇼(4:3)</PresentationFormat>
  <Paragraphs>88</Paragraphs>
  <Slides>16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CSS3 2강  CSS 셀렉터</vt:lpstr>
      <vt:lpstr> 셀렉터(Selector)란?</vt:lpstr>
      <vt:lpstr>PowerPoint 프레젠테이션</vt:lpstr>
      <vt:lpstr>태그 선택자</vt:lpstr>
      <vt:lpstr>PowerPoint 프레젠테이션</vt:lpstr>
      <vt:lpstr>아이디(id) 선택자</vt:lpstr>
      <vt:lpstr>PowerPoint 프레젠테이션</vt:lpstr>
      <vt:lpstr>클래스(class) 선택자</vt:lpstr>
      <vt:lpstr>PowerPoint 프레젠테이션</vt:lpstr>
      <vt:lpstr>자식,후손 선택자</vt:lpstr>
      <vt:lpstr>PowerPoint 프레젠테이션</vt:lpstr>
      <vt:lpstr>PowerPoint 프레젠테이션</vt:lpstr>
      <vt:lpstr>그룹(Group) 선택자</vt:lpstr>
      <vt:lpstr>PowerPoint 프레젠테이션</vt:lpstr>
      <vt:lpstr>http://flukeout.github.io/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kwonkijun</cp:lastModifiedBy>
  <cp:revision>50</cp:revision>
  <dcterms:created xsi:type="dcterms:W3CDTF">2006-10-05T04:04:58Z</dcterms:created>
  <dcterms:modified xsi:type="dcterms:W3CDTF">2020-09-15T08:15:28Z</dcterms:modified>
</cp:coreProperties>
</file>