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6" r:id="rId5"/>
    <p:sldId id="257" r:id="rId6"/>
    <p:sldId id="265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2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JavaScript  1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 개요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JavaScript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12802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웹사이트를 만들려면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반드시 배워야 하는 프로그래밍 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3" descr="C:\Users\Administrator\Desktop\기준\프로그래밍\교육자료정리\홍보자료\logo-2582748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esktop\기준\프로그래밍\교육자료정리\홍보자료\logo-2582747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2088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2501810"/>
            <a:ext cx="1422331" cy="14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프론트엔드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53" y="265534"/>
            <a:ext cx="7734218" cy="589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47664" y="6142928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https://insights.stackoverflow.com/survey/2020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2166" y="8552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★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 실행환경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54789" y="292607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브라우저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pPr marL="742950" indent="-742950">
              <a:buAutoNum type="arabicPeriod"/>
            </a:pP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Node.js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서버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942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내용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속성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스타일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을 변경할 수 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9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32</Words>
  <Application>Microsoft Office PowerPoint</Application>
  <PresentationFormat>화면 슬라이드 쇼(4:3)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JavaScript  1강  자바스크립트 개요</vt:lpstr>
      <vt:lpstr>JavaScript</vt:lpstr>
      <vt:lpstr>프론트엔드</vt:lpstr>
      <vt:lpstr>PowerPoint 프레젠테이션</vt:lpstr>
      <vt:lpstr>자바스크립트 실행환경</vt:lpstr>
      <vt:lpstr> HTML의 “”내용”” HTML의 “”속성”” HTML의 “”스타일”” 을 변경할 수 있다. 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18</cp:revision>
  <dcterms:created xsi:type="dcterms:W3CDTF">2006-10-05T04:04:58Z</dcterms:created>
  <dcterms:modified xsi:type="dcterms:W3CDTF">2020-09-22T05:27:41Z</dcterms:modified>
</cp:coreProperties>
</file>