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7" r:id="rId5"/>
    <p:sldId id="264" r:id="rId6"/>
    <p:sldId id="265" r:id="rId7"/>
    <p:sldId id="266" r:id="rId8"/>
    <p:sldId id="268" r:id="rId9"/>
    <p:sldId id="269" r:id="rId10"/>
    <p:sldId id="259" r:id="rId11"/>
    <p:sldId id="270" r:id="rId12"/>
    <p:sldId id="271" r:id="rId13"/>
    <p:sldId id="260" r:id="rId14"/>
    <p:sldId id="272" r:id="rId15"/>
    <p:sldId id="273" r:id="rId16"/>
    <p:sldId id="263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59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HTML5 3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멀티미디어관련 태그</a:t>
            </a:r>
            <a:endParaRPr lang="ko-KR" altLang="en-US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83568" y="23488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문서안에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또 다른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문서를 넣는다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350100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유튜브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동영상 추가하기</a:t>
            </a:r>
            <a:endParaRPr lang="en-US" altLang="ko-KR" sz="3600" dirty="0" smtClean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구글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360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지도 추가하기</a:t>
            </a:r>
            <a:endParaRPr lang="en-US" altLang="ko-KR" sz="3600" dirty="0" smtClean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73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83568" y="23488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</a:t>
            </a:r>
          </a:p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유튜브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동영상 추가하기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350100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3600" dirty="0" smtClean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040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38200" y="350100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3600" dirty="0" smtClean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2734"/>
            <a:ext cx="9144000" cy="5229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2170446" y="3470269"/>
            <a:ext cx="864096" cy="42159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34542" y="3429000"/>
            <a:ext cx="2088232" cy="5041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64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9144000" cy="5157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57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144000" cy="5245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267744" y="3861048"/>
            <a:ext cx="648072" cy="79208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1659349" y="4113076"/>
            <a:ext cx="576064" cy="2880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84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5" y="1644650"/>
            <a:ext cx="6140450" cy="356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876256" y="2132856"/>
            <a:ext cx="765969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2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image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img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src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=“”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이미지주소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””&gt;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10766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이미지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를 나타내는 태그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빈태그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(empty tag)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8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img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src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=“”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이미지주소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”” 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alt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=“”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설명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”” width=“”300px”” height=“”300px””&gt;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32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audio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18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&lt;audio 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src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=“”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오디오주소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”” 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controls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&gt; &lt;/audio&gt;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10766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오디오파일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을 추가할 때 사용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553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video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517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&lt;video 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src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=“”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비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디오주소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”” 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controls</a:t>
            </a:r>
            <a:r>
              <a:rPr lang="en-US" altLang="ko-KR" smtClean="0">
                <a:latin typeface="배달의민족 주아" pitchFamily="18" charset="-127"/>
                <a:ea typeface="배달의민족 주아" pitchFamily="18" charset="-127"/>
              </a:rPr>
              <a:t>&gt; &lt;/video&gt;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10766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비디오파일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을 추가할 때 사용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86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iframe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082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107</Words>
  <Application>Microsoft Office PowerPoint</Application>
  <PresentationFormat>화면 슬라이드 쇼(4:3)</PresentationFormat>
  <Paragraphs>36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HTML5 3강  멀티미디어관련 태그</vt:lpstr>
      <vt:lpstr>image 태그</vt:lpstr>
      <vt:lpstr>&lt;img src=“”이미지주소””&gt;</vt:lpstr>
      <vt:lpstr>&lt;img src=“”이미지주소”” alt=“”설명”” width=“”300px”” height=“”300px””&gt;</vt:lpstr>
      <vt:lpstr>audio 태그</vt:lpstr>
      <vt:lpstr>&lt;audio src=“”오디오주소”” controls&gt; &lt;/audio&gt;</vt:lpstr>
      <vt:lpstr>video 태그</vt:lpstr>
      <vt:lpstr>&lt;video src=“”비디오주소”” controls&gt; &lt;/video&gt;</vt:lpstr>
      <vt:lpstr>iframe 태그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kwonkijun</cp:lastModifiedBy>
  <cp:revision>24</cp:revision>
  <dcterms:created xsi:type="dcterms:W3CDTF">2006-10-05T04:04:58Z</dcterms:created>
  <dcterms:modified xsi:type="dcterms:W3CDTF">2020-09-13T11:34:24Z</dcterms:modified>
</cp:coreProperties>
</file>