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4" r:id="rId5"/>
    <p:sldId id="275" r:id="rId6"/>
    <p:sldId id="260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6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시맨틱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태그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(Semantic Tag)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시맨틱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(Semantic)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시맨틱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의미의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의미론적인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시맨틱태그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의미를 가지는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non-semantic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= div, span,…                      semantic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header, article, footer…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6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0848" y="404665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&lt;header&gt;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0848" y="1412776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nav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2928" y="2420888"/>
            <a:ext cx="5193208" cy="259228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&lt;section&gt;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42994" y="3645024"/>
            <a:ext cx="4665110" cy="1084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&lt;article&gt;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012160" y="2420888"/>
            <a:ext cx="2351088" cy="259228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&lt;aside&gt;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90848" y="5229201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&lt;footer&gt;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HTML5 6강  시맨틱 태그(Semantic Tag)</vt:lpstr>
      <vt:lpstr> 시맨틱(Semantic)이란?</vt:lpstr>
      <vt:lpstr>PowerPoint 프레젠테이션</vt:lpstr>
      <vt:lpstr>PowerPoint 프레젠테이션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2020-09-19T08:05:56Z</dcterms:modified>
</cp:coreProperties>
</file>