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65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1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개요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2802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위에서 동작하는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스크립트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501810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실행환경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/ Node.js(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942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스타일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을 변경할 수 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9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</Words>
  <Application>Microsoft Office PowerPoint</Application>
  <PresentationFormat>화면 슬라이드 쇼(4:3)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JavaScript  1강  자바스크립트 개요</vt:lpstr>
      <vt:lpstr>JavaScript</vt:lpstr>
      <vt:lpstr>PowerPoint 프레젠테이션</vt:lpstr>
      <vt:lpstr>자바스크립트 실행환경</vt:lpstr>
      <vt:lpstr> HTML의 “”내용”” HTML의 “”속성”” HTML의 “”스타일”” 을 변경할 수 있다.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15</cp:revision>
  <dcterms:created xsi:type="dcterms:W3CDTF">2006-10-05T04:04:58Z</dcterms:created>
  <dcterms:modified xsi:type="dcterms:W3CDTF">2020-09-12T08:43:44Z</dcterms:modified>
</cp:coreProperties>
</file>