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71" r:id="rId5"/>
    <p:sldId id="272" r:id="rId6"/>
    <p:sldId id="273" r:id="rId7"/>
    <p:sldId id="274" r:id="rId8"/>
    <p:sldId id="267" r:id="rId9"/>
    <p:sldId id="268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JavaScript  2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시작하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JavaScript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만남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1. &lt;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script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1268760"/>
            <a:ext cx="7772400" cy="237626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…..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&lt;h1&gt;JavaScript&lt;h1&gt;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&lt;script&gt;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document.write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(“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안녕하세요 자바스크립트입니다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.”);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&lt;/script&gt;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…..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81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980728"/>
            <a:ext cx="7772400" cy="338437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…..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&lt;h1&gt;html&lt;/h1&gt;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1+1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&lt;h1&gt;JavaScript&lt;h1&gt;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&lt;script&gt;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document.write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(1+1);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&lt;/script&gt;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…..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25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JavaScript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만남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HTML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이벤트 속성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980728"/>
            <a:ext cx="7772400" cy="151216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&lt;input type=“”button”” value=“”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sayHi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55576" y="3284984"/>
            <a:ext cx="7772400" cy="151216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&lt;input type=“”button”” value=“”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sayHi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 	</a:t>
            </a:r>
            <a:r>
              <a:rPr lang="en-US" altLang="ko-KR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onclick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=“”alert(“Hi”)””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03675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JavaScript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만남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콘솔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(console)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509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6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 alert(3+5)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 alert(“Hi”)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43</Words>
  <Application>Microsoft Office PowerPoint</Application>
  <PresentationFormat>화면 슬라이드 쇼(4:3)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JavaScript  2강  자바스크립트 시작하기</vt:lpstr>
      <vt:lpstr>HTML과 JavaScript 만남 1. &lt;script&gt; 태그</vt:lpstr>
      <vt:lpstr>PowerPoint 프레젠테이션</vt:lpstr>
      <vt:lpstr>PowerPoint 프레젠테이션</vt:lpstr>
      <vt:lpstr>HTML과 JavaScript 만남 2. HTML 이벤트 속성</vt:lpstr>
      <vt:lpstr>PowerPoint 프레젠테이션</vt:lpstr>
      <vt:lpstr>HTML과 JavaScript 만남 3. 콘솔(console)</vt:lpstr>
      <vt:lpstr>PowerPoint 프레젠테이션</vt:lpstr>
      <vt:lpstr>&gt; alert(3+5) &gt; alert(“Hi”)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17</cp:revision>
  <dcterms:created xsi:type="dcterms:W3CDTF">2006-10-05T04:04:58Z</dcterms:created>
  <dcterms:modified xsi:type="dcterms:W3CDTF">2020-09-12T09:04:36Z</dcterms:modified>
</cp:coreProperties>
</file>