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변수와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데이터타입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데이터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png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85035"/>
            <a:ext cx="2777480" cy="277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png 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48595"/>
            <a:ext cx="4041701" cy="404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JavaScript  3강  자바스크립트  변수와 데이터타입 </vt:lpstr>
      <vt:lpstr>데이터</vt:lpstr>
      <vt:lpstr>변수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19</cp:revision>
  <dcterms:created xsi:type="dcterms:W3CDTF">2006-10-05T04:04:58Z</dcterms:created>
  <dcterms:modified xsi:type="dcterms:W3CDTF">2020-09-12T09:26:15Z</dcterms:modified>
</cp:coreProperties>
</file>