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Language basic 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cource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자바스크립트 입문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solidFill>
                  <a:srgbClr val="FFCC00"/>
                </a:solidFill>
                <a:latin typeface="배달의민족 주아" pitchFamily="18" charset="-127"/>
                <a:ea typeface="배달의민족 주아" pitchFamily="18" charset="-127"/>
              </a:rPr>
              <a:t>자료형과</a:t>
            </a:r>
            <a:r>
              <a:rPr lang="ko-KR" altLang="en-US" dirty="0" smtClean="0">
                <a:solidFill>
                  <a:srgbClr val="FFCC00"/>
                </a:solidFill>
                <a:latin typeface="배달의민족 주아" pitchFamily="18" charset="-127"/>
                <a:ea typeface="배달의민족 주아" pitchFamily="18" charset="-127"/>
              </a:rPr>
              <a:t> 변수</a:t>
            </a:r>
            <a:endParaRPr lang="ko-KR" altLang="en-US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37874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1988840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저장한 값을 잘 설명할 수 있는 것으로 짓자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552626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문자와 숫자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_(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언더스코어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를 사용할 수 있다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311375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대문자와 소문자를 구분한다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3716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공백은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4343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숫자로 시작할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491130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미리 예약된 이름은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9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  <p:bldP spid="9" grpId="0"/>
      <p:bldP spid="10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8775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미리 예약된 이름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키워드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20" y="1338446"/>
            <a:ext cx="4605312" cy="534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0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변수 이해하기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64157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-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95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상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수 이해하기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PI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3.14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PI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*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*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PI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*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*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area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476728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변하지 않는 값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고정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4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temp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temp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console.log(</a:t>
            </a:r>
            <a:r>
              <a:rPr lang="en-US" altLang="ko-KR" dirty="0" smtClean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2708920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자동형변환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57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988840"/>
            <a:ext cx="7342584" cy="861774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temp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temp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/>
              </a:rPr>
              <a:t>toString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()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3501008"/>
            <a:ext cx="46085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en-US" altLang="ko-KR" sz="36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toString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()</a:t>
            </a:r>
            <a:endParaRPr lang="en-US" altLang="ko-KR" sz="3600" dirty="0" smtClean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문자열로 바꿔준다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8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700808"/>
            <a:ext cx="7920880" cy="107721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your_age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your_age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57" y="3452283"/>
            <a:ext cx="4056567" cy="4648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0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147732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(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parseInt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parseInt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smtClean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dirty="0" smtClean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9732" y="3831182"/>
            <a:ext cx="48245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parseInt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정수형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으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로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바꿔준다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9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1700808"/>
            <a:ext cx="7488832" cy="132343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691680" y="3831182"/>
            <a:ext cx="57246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문자열을 만들기가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불편하다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…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56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07721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`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${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${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.`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message</a:t>
            </a:r>
            <a:r>
              <a:rPr lang="en-US" altLang="ko-KR" sz="1600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템플릿 문자열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(variable)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 이해하기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3.5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형변환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3.6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sz="28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2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ownloads\png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3412"/>
            <a:ext cx="2511476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7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09413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41089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7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를 구분해서 사용하는 이유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136304" y="2463031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이스케이프문자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8032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81410"/>
              </p:ext>
            </p:extLst>
          </p:nvPr>
        </p:nvGraphicFramePr>
        <p:xfrm>
          <a:off x="1526232" y="37890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한줄</a:t>
                      </a:r>
                      <a:r>
                        <a:rPr lang="ko-KR" altLang="en-US" dirty="0" smtClean="0"/>
                        <a:t> 띄우기</a:t>
                      </a:r>
                      <a:r>
                        <a:rPr lang="en-US" altLang="ko-KR" dirty="0" smtClean="0"/>
                        <a:t>(Line Feed)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탭</a:t>
                      </a:r>
                      <a:r>
                        <a:rPr lang="en-US" altLang="ko-KR" dirty="0" smtClean="0"/>
                        <a:t>(tab)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역슬래시</a:t>
                      </a:r>
                      <a:r>
                        <a:rPr lang="en-US" altLang="ko-KR" dirty="0" smtClean="0"/>
                        <a:t>(backslash)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작은 따옴표</a:t>
                      </a:r>
                      <a:r>
                        <a:rPr lang="en-US" altLang="ko-KR" dirty="0" smtClean="0"/>
                        <a:t>(Single Quote)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큰 따옴표</a:t>
                      </a:r>
                      <a:r>
                        <a:rPr lang="en-US" altLang="ko-KR" dirty="0" smtClean="0"/>
                        <a:t>(Double</a:t>
                      </a:r>
                      <a:r>
                        <a:rPr lang="en-US" altLang="ko-KR" baseline="0" dirty="0" smtClean="0"/>
                        <a:t> Quote)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52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87824" y="2748954"/>
            <a:ext cx="31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무언가 담는 상자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ownloads\free-icon-package-29456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84" y="3759097"/>
            <a:ext cx="2436168" cy="24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0192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48478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console.log(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내가 키우는 고양이 이름은 </a:t>
            </a:r>
            <a:r>
              <a:rPr lang="ko-KR" altLang="en-US" dirty="0" err="1" smtClean="0">
                <a:solidFill>
                  <a:srgbClr val="CE9178"/>
                </a:solidFill>
                <a:latin typeface="Consolas"/>
              </a:rPr>
              <a:t>미옹이에요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console.log(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미옹이는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러시안블루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ko-KR" altLang="en-US" dirty="0" smtClean="0">
                <a:solidFill>
                  <a:srgbClr val="CE9178"/>
                </a:solidFill>
                <a:latin typeface="Consolas"/>
              </a:rPr>
              <a:t>입니다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 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console.log(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 smtClean="0">
                <a:solidFill>
                  <a:srgbClr val="CE9178"/>
                </a:solidFill>
                <a:latin typeface="Consolas"/>
              </a:rPr>
              <a:t>미옹이</a:t>
            </a:r>
            <a:r>
              <a:rPr lang="ko-KR" altLang="en-US" dirty="0" smtClean="0">
                <a:solidFill>
                  <a:srgbClr val="CE9178"/>
                </a:solidFill>
                <a:latin typeface="Consolas"/>
              </a:rPr>
              <a:t> 나이는 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3</a:t>
            </a:r>
            <a:r>
              <a:rPr lang="ko-KR" altLang="en-US" dirty="0" smtClean="0">
                <a:solidFill>
                  <a:srgbClr val="CE9178"/>
                </a:solidFill>
                <a:latin typeface="Consolas"/>
              </a:rPr>
              <a:t>살이에요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339752" y="27510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var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name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미옹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267744" y="4623271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var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age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619672" y="3615159"/>
            <a:ext cx="586976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var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breed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러시안블루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62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데이터에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붙여서 기억하기 쉽게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347114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데이터가 고정되어 있지 않고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변할때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364</Words>
  <Application>Microsoft Office PowerPoint</Application>
  <PresentationFormat>화면 슬라이드 쇼(4:3)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JavaScript  Language basic cource      스타트코딩 자바스크립트 입문 3강 자료형과 변수</vt:lpstr>
      <vt:lpstr>목차  1. 자료(data)란? 2. 자료형(data Type)  2.1 숫자형  2.2 문자형 3. 변수(variable)  3.1 변수를 사용하는 이유  3.2 변수이름 짓는 규칙  3.3 변수 이해하기   3.4 상수 이해하기  3.5 형변환  3.6 문자열 포맷팅</vt:lpstr>
      <vt:lpstr>자료?</vt:lpstr>
      <vt:lpstr>숫자형</vt:lpstr>
      <vt:lpstr>문자형</vt:lpstr>
      <vt:lpstr>'과 "를 구분해서 사용하는 이유?</vt:lpstr>
      <vt:lpstr>변수</vt:lpstr>
      <vt:lpstr>PowerPoint 프레젠테이션</vt:lpstr>
      <vt:lpstr>변수를 사용하는 이유</vt:lpstr>
      <vt:lpstr>변수이름 짓는 규칙</vt:lpstr>
      <vt:lpstr>미리 예약된 이름(키워드)</vt:lpstr>
      <vt:lpstr>변수 이해하기</vt:lpstr>
      <vt:lpstr>상수 이해하기</vt:lpstr>
      <vt:lpstr>형변환</vt:lpstr>
      <vt:lpstr>형변환</vt:lpstr>
      <vt:lpstr>형변환</vt:lpstr>
      <vt:lpstr>형변환</vt:lpstr>
      <vt:lpstr>문자열 포맷팅</vt:lpstr>
      <vt:lpstr>문자열 포맷팅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34</cp:revision>
  <dcterms:created xsi:type="dcterms:W3CDTF">2006-10-05T04:04:58Z</dcterms:created>
  <dcterms:modified xsi:type="dcterms:W3CDTF">2020-10-23T04:40:00Z</dcterms:modified>
</cp:coreProperties>
</file>