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64" r:id="rId4"/>
    <p:sldId id="267" r:id="rId5"/>
    <p:sldId id="268" r:id="rId6"/>
    <p:sldId id="269" r:id="rId7"/>
    <p:sldId id="276" r:id="rId8"/>
    <p:sldId id="281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Language basic </a:t>
            </a:r>
            <a:r>
              <a:rPr lang="en-US" altLang="ko-KR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cource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자바스크립트 입문 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rgbClr val="FFCC00"/>
                </a:solidFill>
                <a:latin typeface="배달의민족 주아" pitchFamily="18" charset="-127"/>
                <a:ea typeface="배달의민족 주아" pitchFamily="18" charset="-127"/>
              </a:rPr>
              <a:t>연산과 연산자</a:t>
            </a:r>
            <a:endParaRPr lang="ko-KR" altLang="en-US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불린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(Boolean)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형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True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717032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False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명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99592" y="4695278"/>
            <a:ext cx="74168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참 또는 거짓으로 결론을 낼 수 있다</a:t>
            </a:r>
            <a:r>
              <a:rPr lang="en-US" altLang="ko-KR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9572"/>
              </p:ext>
            </p:extLst>
          </p:nvPr>
        </p:nvGraphicFramePr>
        <p:xfrm>
          <a:off x="1560004" y="24208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은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미국의 수도는 워싱턴이다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나는 초밥을 좋아한다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명제가 아니다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너는 인성에 </a:t>
                      </a:r>
                      <a:r>
                        <a:rPr lang="ko-KR" altLang="en-US" dirty="0" err="1" smtClean="0"/>
                        <a:t>문제있다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명제가 아니다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1699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console.log(2</a:t>
                      </a:r>
                      <a:r>
                        <a:rPr lang="en-US" altLang="ko-KR" baseline="0" dirty="0" smtClean="0"/>
                        <a:t> &gt; 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console.log(15</a:t>
                      </a:r>
                      <a:r>
                        <a:rPr lang="en-US" altLang="ko-KR" baseline="0" dirty="0" smtClean="0"/>
                        <a:t> &lt; 30);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console.log(1.5</a:t>
                      </a:r>
                      <a:r>
                        <a:rPr lang="en-US" altLang="ko-KR" baseline="0" dirty="0" smtClean="0"/>
                        <a:t> &gt;= 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console.log(3&lt;=3);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console.log(“</a:t>
                      </a:r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”===“str2”);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console.log(10 !== 10);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0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조금 더 복잡한 명제를 만들어낸다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4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8339"/>
              </p:ext>
            </p:extLst>
          </p:nvPr>
        </p:nvGraphicFramePr>
        <p:xfrm>
          <a:off x="971600" y="2420888"/>
          <a:ext cx="7416824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고양이는 다리가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그리고</a:t>
                      </a:r>
                      <a:r>
                        <a:rPr lang="ko-KR" altLang="en-US" dirty="0" smtClean="0"/>
                        <a:t> 꼬리를 가졌다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고양이는 다리가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AND</a:t>
                      </a:r>
                      <a:r>
                        <a:rPr lang="en-US" altLang="ko-KR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고양이는 꼬리를 가졌다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err="1" smtClean="0"/>
                        <a:t>세미만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또는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세 이상은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err="1" smtClean="0"/>
                        <a:t>세미만은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세 이상은 </a:t>
                      </a:r>
                      <a:r>
                        <a:rPr lang="ko-KR" altLang="en-US" dirty="0" err="1" smtClean="0"/>
                        <a:t>요금할인된다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나는 인성에 문제</a:t>
                      </a:r>
                      <a:r>
                        <a:rPr lang="ko-KR" altLang="en-US" dirty="0" smtClean="0">
                          <a:solidFill>
                            <a:schemeClr val="accent6"/>
                          </a:solidFill>
                        </a:rPr>
                        <a:t>없다</a:t>
                      </a:r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ko-KR" alt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/>
                          </a:solidFill>
                        </a:rPr>
                        <a:t>NOT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나는 인성에 </a:t>
                      </a:r>
                      <a:r>
                        <a:rPr lang="ko-KR" altLang="en-US" dirty="0" err="1" smtClean="0"/>
                        <a:t>문제있다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18336"/>
              </p:ext>
            </p:extLst>
          </p:nvPr>
        </p:nvGraphicFramePr>
        <p:xfrm>
          <a:off x="971600" y="2420888"/>
          <a:ext cx="741682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 (&amp;&amp;)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두 명제가 모두 참이라면 </a:t>
                      </a:r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 ( ||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두 명제 중 하나라도 참이라면 </a:t>
                      </a:r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NOT</a:t>
                      </a:r>
                      <a:endParaRPr lang="ko-KR" altLang="en-US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명제가 거짓이라면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리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13136"/>
              </p:ext>
            </p:extLst>
          </p:nvPr>
        </p:nvGraphicFramePr>
        <p:xfrm>
          <a:off x="971600" y="2420888"/>
          <a:ext cx="741682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/>
                <a:gridCol w="37084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&amp;&amp; 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r>
                        <a:rPr lang="en-US" altLang="ko-KR" baseline="0" dirty="0" smtClean="0"/>
                        <a:t> &amp;&amp; false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false &amp;&amp; true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false &amp;&amp;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 ||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true || false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false ||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false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5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95736" y="2130425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ko-KR" altLang="en-US" sz="20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0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문자열연산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4.1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불린형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(Boolean)</a:t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4.2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명제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4.3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비교연산의 결과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4.4 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논리연산의 결과</a:t>
            </a:r>
            <a:endParaRPr lang="ko-KR" altLang="en-US" sz="2800" dirty="0">
              <a:solidFill>
                <a:srgbClr val="FFCC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139" y="1670943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57139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수나 식을 일정한 규칙에 따라 계산하는 것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07904" y="2319015"/>
            <a:ext cx="1728192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092" y="117856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산술연산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44208" y="205491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비교연산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450912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배달의민족 도현" pitchFamily="50" charset="-127"/>
                <a:ea typeface="배달의민족 도현" pitchFamily="50" charset="-127"/>
              </a:rPr>
              <a:t>논리연산</a:t>
            </a:r>
            <a:endParaRPr lang="ko-KR" altLang="en-US" sz="28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 flipV="1">
            <a:off x="2555776" y="1701783"/>
            <a:ext cx="1152128" cy="86312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436096" y="2578135"/>
            <a:ext cx="1008112" cy="346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341858" y="3501008"/>
            <a:ext cx="726086" cy="10081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연산이란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4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97023"/>
              </p:ext>
            </p:extLst>
          </p:nvPr>
        </p:nvGraphicFramePr>
        <p:xfrm>
          <a:off x="1547664" y="26369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연산기호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숫자연산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624865" y="2780928"/>
            <a:ext cx="396335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a = 10;</a:t>
            </a:r>
          </a:p>
          <a:p>
            <a:r>
              <a:rPr lang="en-US" altLang="ko-KR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b = 20; </a:t>
            </a:r>
            <a:endParaRPr lang="ko-KR" altLang="en-US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051720" y="4365104"/>
            <a:ext cx="511256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a+b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console.log(a-b);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console.log(a*b);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console.log(a/b);</a:t>
            </a: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3600" dirty="0" err="1" smtClean="0">
                <a:latin typeface="배달의민족 주아" pitchFamily="18" charset="-127"/>
                <a:ea typeface="배달의민족 주아" pitchFamily="18" charset="-127"/>
              </a:rPr>
              <a:t>a%b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);</a:t>
            </a: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문자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열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2780928"/>
            <a:ext cx="633670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var</a:t>
            </a:r>
            <a:r>
              <a:rPr lang="en-US" altLang="ko-KR" sz="40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40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= </a:t>
            </a:r>
            <a:r>
              <a:rPr lang="en-US" altLang="ko-KR" sz="40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</a:t>
            </a:r>
            <a:r>
              <a:rPr lang="ko-KR" altLang="en-US" sz="4000" dirty="0" err="1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이근대위</a:t>
            </a:r>
            <a:r>
              <a:rPr lang="en-US" altLang="ko-KR" sz="4000" dirty="0" smtClean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";</a:t>
            </a:r>
            <a:endParaRPr lang="en-US" altLang="ko-KR" sz="4000" dirty="0" smtClean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547665" y="4005064"/>
            <a:ext cx="612067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console.log(</a:t>
            </a:r>
            <a:r>
              <a:rPr lang="en-US" altLang="ko-KR" sz="2800" dirty="0" err="1" smtClean="0">
                <a:latin typeface="배달의민족 주아" pitchFamily="18" charset="-127"/>
                <a:ea typeface="배달의민족 주아" pitchFamily="18" charset="-127"/>
              </a:rPr>
              <a:t>nickName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+"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님 </a:t>
            </a:r>
            <a:r>
              <a:rPr lang="ko-KR" altLang="en-US" sz="2800" dirty="0" smtClean="0">
                <a:latin typeface="배달의민족 주아" pitchFamily="18" charset="-127"/>
                <a:ea typeface="배달의민족 주아" pitchFamily="18" charset="-127"/>
              </a:rPr>
              <a:t>반갑습니다</a:t>
            </a:r>
            <a:r>
              <a:rPr lang="en-US" altLang="ko-KR" sz="2800" dirty="0" smtClean="0">
                <a:latin typeface="배달의민족 주아" pitchFamily="18" charset="-127"/>
                <a:ea typeface="배달의민족 주아" pitchFamily="18" charset="-127"/>
              </a:rPr>
              <a:t>.");</a:t>
            </a:r>
            <a:endParaRPr lang="ko-KR" altLang="en-US" sz="28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산술연산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9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3" descr="C:\Users\Administrator\Downloads\free-icon-shirt-8924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00098"/>
            <a:ext cx="800125" cy="8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free-icon-shirt-9414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22" y="3068960"/>
            <a:ext cx="860538" cy="86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674964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8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비교연산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0332"/>
              </p:ext>
            </p:extLst>
          </p:nvPr>
        </p:nvGraphicFramePr>
        <p:xfrm>
          <a:off x="1547664" y="263691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연산기호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왼쪽이 오른쪽보다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크거나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===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!==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다르다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0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347</Words>
  <Application>Microsoft Office PowerPoint</Application>
  <PresentationFormat>화면 슬라이드 쇼(4:3)</PresentationFormat>
  <Paragraphs>152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JavaScript  Language basic cource      스타트코딩 자바스크립트 입문 4강 연산과 연산자</vt:lpstr>
      <vt:lpstr>목차  1. 연산이란? 2. 산술연산  2.1 숫자연산  2.2 문자열연산 3. 비교연산 4. 논리연산  4.1 불린형(Boolean)  4.2 명제  4.3 비교연산의 결과  4.4 논리연산의 결과</vt:lpstr>
      <vt:lpstr>연산</vt:lpstr>
      <vt:lpstr>연산</vt:lpstr>
      <vt:lpstr>산술연산</vt:lpstr>
      <vt:lpstr>숫자연산</vt:lpstr>
      <vt:lpstr>문자열연산</vt:lpstr>
      <vt:lpstr>비교연산</vt:lpstr>
      <vt:lpstr>비교연산</vt:lpstr>
      <vt:lpstr>불린(Boolean)형</vt:lpstr>
      <vt:lpstr>명제</vt:lpstr>
      <vt:lpstr>비교연산의 결과</vt:lpstr>
      <vt:lpstr>논리연산</vt:lpstr>
      <vt:lpstr>논리연산</vt:lpstr>
      <vt:lpstr>논리연산</vt:lpstr>
      <vt:lpstr>논리연산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39</cp:revision>
  <dcterms:created xsi:type="dcterms:W3CDTF">2006-10-05T04:04:58Z</dcterms:created>
  <dcterms:modified xsi:type="dcterms:W3CDTF">2020-10-23T05:20:16Z</dcterms:modified>
</cp:coreProperties>
</file>