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65" r:id="rId5"/>
    <p:sldId id="259" r:id="rId6"/>
    <p:sldId id="260" r:id="rId7"/>
    <p:sldId id="266" r:id="rId8"/>
    <p:sldId id="261" r:id="rId9"/>
    <p:sldId id="267" r:id="rId10"/>
    <p:sldId id="268" r:id="rId11"/>
    <p:sldId id="269" r:id="rId12"/>
    <p:sldId id="263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Web Programming</a:t>
            </a:r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웹 프로그래밍 강의소개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734470" y="148478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err="1" smtClean="0">
                <a:latin typeface="배달의민족 주아" pitchFamily="18" charset="-127"/>
                <a:ea typeface="배달의민족 주아" pitchFamily="18" charset="-127"/>
              </a:rPr>
              <a:t>프론트엔</a:t>
            </a:r>
            <a:r>
              <a:rPr lang="ko-KR" altLang="en-US" sz="4000" dirty="0" err="1">
                <a:latin typeface="배달의민족 주아" pitchFamily="18" charset="-127"/>
                <a:ea typeface="배달의민족 주아" pitchFamily="18" charset="-127"/>
              </a:rPr>
              <a:t>드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9" name="Picture 2" descr="C:\Users\Administrator\Desktop\기준\프로그래밍\교육자료정리\홍보자료\logo-2582747_6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582" y="2852936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Administrator\Desktop\기준\프로그래밍\교육자료정리\홍보자료\logo-2582748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274" y="2857198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Administrator\Desktop\기준\프로그래밍\교육자료정리\홍보자료\javascript_icon_1309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209" y="2924944"/>
            <a:ext cx="1422331" cy="142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9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734470" y="148478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err="1" smtClean="0">
                <a:latin typeface="배달의민족 주아" pitchFamily="18" charset="-127"/>
                <a:ea typeface="배달의민족 주아" pitchFamily="18" charset="-127"/>
              </a:rPr>
              <a:t>백엔드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755576" y="2780928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서버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데이터베이스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통신 등 화면 뒤에서 필요한 작업을 하는 분야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656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Programming?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026" name="Picture 2" descr="C:\Users\Administrator\Downloads\kore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919529"/>
            <a:ext cx="2870448" cy="287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52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0 1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3568" y="34290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기계어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75673" y="2463031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어셈블리어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3568" y="368716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기계어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5800" y="123889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고급언어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569768" y="227687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569768" y="347169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01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고급언어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-280989" y="33569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C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483768" y="321297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python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483768" y="98072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java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-280989" y="105273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javaScript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773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웹프로그래밍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이란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257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2050" name="Picture 2" descr="C:\Users\Administrator\Downloads\browser-773215_19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268760"/>
            <a:ext cx="4608512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36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2780928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웹사이트가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이쁘게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잘 동작할 수 있도록 도와주는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프로그램 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734470" y="148478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err="1" smtClean="0">
                <a:latin typeface="배달의민족 주아" pitchFamily="18" charset="-127"/>
                <a:ea typeface="배달의민족 주아" pitchFamily="18" charset="-127"/>
              </a:rPr>
              <a:t>웹브라우저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616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2780928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웹브라우저가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이해할 수 있는 언어로 화면을 만드는 분야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734470" y="148478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err="1" smtClean="0">
                <a:latin typeface="배달의민족 주아" pitchFamily="18" charset="-127"/>
                <a:ea typeface="배달의민족 주아" pitchFamily="18" charset="-127"/>
              </a:rPr>
              <a:t>프론트엔</a:t>
            </a:r>
            <a:r>
              <a:rPr lang="ko-KR" altLang="en-US" sz="4000" dirty="0" err="1">
                <a:latin typeface="배달의민족 주아" pitchFamily="18" charset="-127"/>
                <a:ea typeface="배달의민족 주아" pitchFamily="18" charset="-127"/>
              </a:rPr>
              <a:t>드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636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63</Words>
  <Application>Microsoft Office PowerPoint</Application>
  <PresentationFormat>화면 슬라이드 쇼(4:3)</PresentationFormat>
  <Paragraphs>33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Web Programming  웹 프로그래밍 강의소개</vt:lpstr>
      <vt:lpstr>Programming?</vt:lpstr>
      <vt:lpstr>0 1</vt:lpstr>
      <vt:lpstr>어셈블리어</vt:lpstr>
      <vt:lpstr>고급언어</vt:lpstr>
      <vt:lpstr>웹프로그래밍 이란?</vt:lpstr>
      <vt:lpstr>PowerPoint 프레젠테이션</vt:lpstr>
      <vt:lpstr>웹사이트가 이쁘게 잘 동작할 수 있도록 도와주는 프로그램 </vt:lpstr>
      <vt:lpstr>웹브라우저가 이해할 수 있는 언어로 화면을 만드는 분야</vt:lpstr>
      <vt:lpstr>PowerPoint 프레젠테이션</vt:lpstr>
      <vt:lpstr>서버, 데이터베이스, 통신 등 화면 뒤에서 필요한 작업을 하는 분야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15</cp:revision>
  <dcterms:created xsi:type="dcterms:W3CDTF">2006-10-05T04:04:58Z</dcterms:created>
  <dcterms:modified xsi:type="dcterms:W3CDTF">2020-09-04T05:24:05Z</dcterms:modified>
</cp:coreProperties>
</file>