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329" r:id="rId4"/>
    <p:sldId id="330" r:id="rId5"/>
    <p:sldId id="257" r:id="rId6"/>
    <p:sldId id="324" r:id="rId7"/>
    <p:sldId id="327" r:id="rId8"/>
    <p:sldId id="328" r:id="rId9"/>
    <p:sldId id="318" r:id="rId10"/>
    <p:sldId id="325" r:id="rId11"/>
    <p:sldId id="331" r:id="rId12"/>
    <p:sldId id="332" r:id="rId13"/>
    <p:sldId id="333" r:id="rId14"/>
    <p:sldId id="334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FDC5-66A3-47B5-9CCE-43836CF927E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4B7C8-BB89-4413-AE69-21DD9BD4A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CSS3 8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플렉스박스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레이아웃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아이템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55576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flex-basis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flex-grow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flex-shrink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order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404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2492896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display : flex</a:t>
            </a:r>
          </a:p>
          <a:p>
            <a:endParaRPr lang="en-US" altLang="ko-KR" sz="28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컨테이너에 지정해주는 순간</a:t>
            </a:r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이제부터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컨테이너를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로 만들겠다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"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라는 뜻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!!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아이템들이 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inline </a:t>
            </a:r>
            <a:r>
              <a:rPr lang="ko-KR" altLang="en-US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요소처럼 한 줄에 표시된다</a:t>
            </a:r>
            <a: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5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2492896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아이템의 정렬방향을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0881"/>
              </p:ext>
            </p:extLst>
          </p:nvPr>
        </p:nvGraphicFramePr>
        <p:xfrm>
          <a:off x="1524000" y="396292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가로방향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세로방향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1196752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중심축의 정렬방식을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43625"/>
              </p:ext>
            </p:extLst>
          </p:nvPr>
        </p:nvGraphicFramePr>
        <p:xfrm>
          <a:off x="1355812" y="2666777"/>
          <a:ext cx="643237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88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216188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좌측을 기준으로 정렬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space-between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첫번째와 마지막 </a:t>
                      </a:r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은 좌우 측면 배치 나머지는 균등하게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space-around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</a:t>
                      </a:r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을 균등하게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1196752"/>
            <a:ext cx="7344816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  <a:p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반대축의 정렬방식을 결정한다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0F7BC2-085E-42CB-BC3B-FBAF886B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90126"/>
              </p:ext>
            </p:extLst>
          </p:nvPr>
        </p:nvGraphicFramePr>
        <p:xfrm>
          <a:off x="1524000" y="2666777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238075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822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stretch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</a:t>
                      </a:r>
                      <a:r>
                        <a:rPr lang="ko-KR" altLang="en-US" dirty="0"/>
                        <a:t>들이 컨테이너 높이에 </a:t>
                      </a:r>
                      <a:r>
                        <a:rPr lang="ko-KR" altLang="en-US" dirty="0" err="1"/>
                        <a:t>꽉차게</a:t>
                      </a:r>
                      <a:r>
                        <a:rPr lang="ko-KR" altLang="en-US" dirty="0"/>
                        <a:t> 된다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8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5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flex-end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우측을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중앙을 기준으로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9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slinky-4345888_19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40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3121" y="3573016"/>
            <a:ext cx="89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flex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 이용하면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화면의 사이즈에 상관없이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레이아웃을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유동적으로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만들 수 있다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 이용하면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세로 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중앙정렬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 굉장히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쉽게 할 수 있다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5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Flex-Box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이해하기 위한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가지 필수 개념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중심축과 </a:t>
            </a:r>
            <a:r>
              <a:rPr lang="ko-KR" altLang="en-US" sz="3600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컨테이너와 아이템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2050" name="Picture 2" descr="C:\Users\Administrator\Downloads\template-1599667_12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2" y="476672"/>
            <a:ext cx="8004871" cy="533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9CFFC0-393E-4D27-8AB6-9481F33849D1}"/>
              </a:ext>
            </a:extLst>
          </p:cNvPr>
          <p:cNvSpPr/>
          <p:nvPr/>
        </p:nvSpPr>
        <p:spPr>
          <a:xfrm>
            <a:off x="2483768" y="2492896"/>
            <a:ext cx="410445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7AB94-8213-4787-A9FC-B43DE3A00776}"/>
              </a:ext>
            </a:extLst>
          </p:cNvPr>
          <p:cNvSpPr/>
          <p:nvPr/>
        </p:nvSpPr>
        <p:spPr>
          <a:xfrm>
            <a:off x="2586289" y="2633960"/>
            <a:ext cx="977599" cy="10830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item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2480" y="2492896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8664" y="2492896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864" y="2492896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2440" y="2060848"/>
            <a:ext cx="633670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043608" y="1844824"/>
            <a:ext cx="7200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43608" y="1844824"/>
            <a:ext cx="0" cy="28803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3193" y="1331476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9202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3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28584" y="1336122"/>
            <a:ext cx="12241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8584" y="2924944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8584" y="4437112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item3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68544" y="980728"/>
            <a:ext cx="3168352" cy="504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82945" y="692696"/>
            <a:ext cx="3957207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003624" y="692696"/>
            <a:ext cx="0" cy="540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4909" y="1886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배달의민족 주아" pitchFamily="18" charset="-127"/>
                <a:ea typeface="배달의민족 주아" pitchFamily="18" charset="-127"/>
              </a:rPr>
              <a:t>반대축</a:t>
            </a:r>
            <a:endParaRPr lang="ko-KR" altLang="en-US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700" y="31255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중심축</a:t>
            </a:r>
          </a:p>
        </p:txBody>
      </p:sp>
    </p:spTree>
    <p:extLst>
      <p:ext uri="{BB962C8B-B14F-4D97-AF65-F5344CB8AC3E}">
        <p14:creationId xmlns:p14="http://schemas.microsoft.com/office/powerpoint/2010/main" val="393803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688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컨테이너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99592" y="3573016"/>
            <a:ext cx="734481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display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flex-direction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justify-content</a:t>
            </a:r>
          </a:p>
          <a:p>
            <a:r>
              <a:rPr lang="en-US" altLang="ko-KR" sz="28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align-items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flex-wrap</a:t>
            </a:r>
          </a:p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flex-flow</a:t>
            </a:r>
          </a:p>
          <a:p>
            <a:endParaRPr lang="en-US" altLang="ko-KR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7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210</Words>
  <Application>Microsoft Office PowerPoint</Application>
  <PresentationFormat>화면 슬라이드 쇼(4:3)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도현</vt:lpstr>
      <vt:lpstr>배달의민족 주아</vt:lpstr>
      <vt:lpstr>Arial</vt:lpstr>
      <vt:lpstr>Office 테마</vt:lpstr>
      <vt:lpstr>CSS3 8강  CSS 플렉스박스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컨테이너 속성</vt:lpstr>
      <vt:lpstr>아이템 속성</vt:lpstr>
      <vt:lpstr>컨테이너 속성</vt:lpstr>
      <vt:lpstr>컨테이너 속성</vt:lpstr>
      <vt:lpstr>컨테이너 속성</vt:lpstr>
      <vt:lpstr>컨테이너 속성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84</cp:revision>
  <dcterms:created xsi:type="dcterms:W3CDTF">2006-10-05T04:04:58Z</dcterms:created>
  <dcterms:modified xsi:type="dcterms:W3CDTF">2020-11-03T15:56:53Z</dcterms:modified>
</cp:coreProperties>
</file>