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8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8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8191-9C91-48D9-9C78-CB7C15DAD2B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71D74-7741-4ACD-842D-BC88BC121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5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nph.tistor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3149600" cy="1219200"/>
          </a:xfrm>
        </p:spPr>
        <p:txBody>
          <a:bodyPr/>
          <a:lstStyle/>
          <a:p>
            <a:pPr algn="l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800" y="1557866"/>
            <a:ext cx="6426200" cy="3784601"/>
          </a:xfrm>
        </p:spPr>
        <p:txBody>
          <a:bodyPr/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 사이트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블로그 주제 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만들고자 하는 </a:t>
            </a:r>
            <a:r>
              <a:rPr lang="ko-KR" altLang="en-US" dirty="0" smtClean="0"/>
              <a:t>페이지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56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9467" y="1142999"/>
            <a:ext cx="9144000" cy="4859867"/>
          </a:xfrm>
        </p:spPr>
        <p:txBody>
          <a:bodyPr>
            <a:normAutofit/>
          </a:bodyPr>
          <a:lstStyle/>
          <a:p>
            <a:pPr algn="l"/>
            <a:endParaRPr lang="en-US" altLang="ko-KR" sz="1800" dirty="0" smtClean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팝송 또는 </a:t>
            </a:r>
            <a:r>
              <a:rPr lang="ko-KR" altLang="en-US" sz="1800" dirty="0" err="1" smtClean="0"/>
              <a:t>케이팝을</a:t>
            </a:r>
            <a:r>
              <a:rPr lang="ko-KR" altLang="en-US" sz="1800" dirty="0" smtClean="0"/>
              <a:t> 서로 다른 언어로 번역 및 발음 제공 블로그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 smtClean="0"/>
          </a:p>
          <a:p>
            <a:pPr marL="342900" indent="-342900" algn="l">
              <a:buAutoNum type="arabicPeriod"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하위 메뉴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팝송번역</a:t>
            </a:r>
            <a:r>
              <a:rPr lang="ko-KR" altLang="en-US" sz="1800" dirty="0" smtClean="0"/>
              <a:t> 게시판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케이팝번역</a:t>
            </a:r>
            <a:r>
              <a:rPr lang="ko-KR" altLang="en-US" sz="1800" dirty="0" smtClean="0"/>
              <a:t> 게시판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기타 게시판</a:t>
            </a:r>
            <a:r>
              <a:rPr lang="en-US" altLang="ko-KR" sz="1800" dirty="0" smtClean="0"/>
              <a:t>) 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검색사이트 노출 목표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/>
          </a:p>
          <a:p>
            <a:pPr marL="342900" indent="-342900" algn="l">
              <a:buAutoNum type="arabicPeriod"/>
            </a:pPr>
            <a:r>
              <a:rPr lang="ko-KR" altLang="en-US" sz="1800" dirty="0" smtClean="0"/>
              <a:t>트래픽이 생기면 구글 </a:t>
            </a:r>
            <a:r>
              <a:rPr lang="ko-KR" altLang="en-US" sz="1800" dirty="0" err="1" smtClean="0"/>
              <a:t>애널리틱스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애드</a:t>
            </a:r>
            <a:r>
              <a:rPr lang="ko-KR" altLang="en-US" sz="1800" dirty="0" smtClean="0"/>
              <a:t> 센스 적용</a:t>
            </a:r>
            <a:r>
              <a:rPr lang="en-US" altLang="ko-KR" sz="1800" dirty="0" smtClean="0"/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 smtClean="0"/>
          </a:p>
          <a:p>
            <a:pPr marL="342900" indent="-342900" algn="l">
              <a:buAutoNum type="arabicPeriod"/>
            </a:pPr>
            <a:endParaRPr lang="en-US" altLang="ko-KR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245533"/>
            <a:ext cx="3716867" cy="55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블로그 주제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7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1036" y="1294400"/>
            <a:ext cx="5613797" cy="4247687"/>
            <a:chOff x="173169" y="1082735"/>
            <a:chExt cx="5613797" cy="424768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73169" y="1082735"/>
              <a:ext cx="5382167" cy="67699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사이트 명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04153" y="1912144"/>
              <a:ext cx="796434" cy="44553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POP </a:t>
              </a: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번역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27917" y="1912144"/>
              <a:ext cx="796434" cy="44553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기타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페이지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466035" y="1919287"/>
              <a:ext cx="796434" cy="44553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KPOP</a:t>
              </a: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한글번역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3170" y="2650064"/>
              <a:ext cx="1131788" cy="10699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사용자지정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89963" y="2650068"/>
              <a:ext cx="1131788" cy="10699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사용자지정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23549" y="2650066"/>
              <a:ext cx="1131788" cy="10699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사용자지정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6756" y="2650067"/>
              <a:ext cx="1131788" cy="10699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사용자지정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게시물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3170" y="3953934"/>
              <a:ext cx="5382167" cy="3640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가로 배너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3169" y="4318001"/>
              <a:ext cx="5382167" cy="3640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가로 배너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3169" y="4682068"/>
              <a:ext cx="5382167" cy="6483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FOOTER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379843" y="2150534"/>
              <a:ext cx="565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745566" y="1919287"/>
              <a:ext cx="1041400" cy="4383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  <p:sp>
        <p:nvSpPr>
          <p:cNvPr id="31" name="제목 1"/>
          <p:cNvSpPr>
            <a:spLocks noGrp="1"/>
          </p:cNvSpPr>
          <p:nvPr>
            <p:ph type="ctrTitle"/>
          </p:nvPr>
        </p:nvSpPr>
        <p:spPr>
          <a:xfrm>
            <a:off x="0" y="-417205"/>
            <a:ext cx="3716867" cy="121920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2.1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구성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9200" y="1079384"/>
            <a:ext cx="5130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사이트 이름 </a:t>
            </a:r>
            <a:r>
              <a:rPr lang="en-US" altLang="ko-KR" sz="1400" dirty="0" smtClean="0"/>
              <a:t>: ETS (easy to sing)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2. 3</a:t>
            </a:r>
            <a:r>
              <a:rPr lang="ko-KR" altLang="en-US" sz="1400" dirty="0" smtClean="0"/>
              <a:t>개의 하위 페이지로 구성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메인페이지에는 관리자가 원하는 게시물 </a:t>
            </a:r>
            <a:r>
              <a:rPr lang="en-US" altLang="ko-KR" sz="1400" dirty="0" smtClean="0"/>
              <a:t>2~4</a:t>
            </a:r>
            <a:r>
              <a:rPr lang="ko-KR" altLang="en-US" sz="1400" dirty="0" smtClean="0"/>
              <a:t>개정도 노출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가로 배너에는 이미지첨부를 통한 링크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*</a:t>
            </a:r>
            <a:r>
              <a:rPr lang="ko-KR" altLang="en-US" sz="1400" dirty="0" smtClean="0"/>
              <a:t>예시</a:t>
            </a:r>
            <a:endParaRPr lang="en-US" altLang="ko-KR" sz="14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982966"/>
            <a:ext cx="2951248" cy="23054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500734"/>
            <a:ext cx="2379134" cy="143435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31466" y="6288433"/>
            <a:ext cx="574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https://mnph.tistory.com/</a:t>
            </a:r>
            <a:r>
              <a:rPr lang="en-US" altLang="ko-KR" sz="1400" dirty="0" smtClean="0"/>
              <a:t>	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/>
              <a:t>https://ppss.kr/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05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ctrTitle"/>
          </p:nvPr>
        </p:nvSpPr>
        <p:spPr>
          <a:xfrm>
            <a:off x="0" y="203200"/>
            <a:ext cx="4546600" cy="59879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구성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하위 페이지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1036" y="1294400"/>
            <a:ext cx="4712097" cy="676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1036" y="2704429"/>
            <a:ext cx="4712097" cy="364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1036" y="5935085"/>
            <a:ext cx="4712097" cy="6483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036" y="3161963"/>
            <a:ext cx="4712097" cy="364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036" y="3619497"/>
            <a:ext cx="4712097" cy="364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1036" y="4077031"/>
            <a:ext cx="4712097" cy="364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1036" y="4533883"/>
            <a:ext cx="4712097" cy="364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52258" y="5203386"/>
            <a:ext cx="1729650" cy="549693"/>
            <a:chOff x="2210440" y="5097592"/>
            <a:chExt cx="1975610" cy="549693"/>
          </a:xfrm>
        </p:grpSpPr>
        <p:sp>
          <p:nvSpPr>
            <p:cNvPr id="3" name="직사각형 2"/>
            <p:cNvSpPr/>
            <p:nvPr/>
          </p:nvSpPr>
          <p:spPr>
            <a:xfrm>
              <a:off x="2506133" y="5097592"/>
              <a:ext cx="240634" cy="240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02466" y="5097592"/>
              <a:ext cx="240634" cy="240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97519" y="5097592"/>
              <a:ext cx="240634" cy="240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5416" y="5097592"/>
              <a:ext cx="240634" cy="240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&gt;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10440" y="5097592"/>
              <a:ext cx="240634" cy="240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403600" y="5223934"/>
              <a:ext cx="47636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2210440" y="5452552"/>
              <a:ext cx="1975610" cy="1947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 창</a:t>
              </a:r>
              <a:endParaRPr lang="ko-KR" altLang="en-US" sz="800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559927" y="2041646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POP </a:t>
            </a: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번역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3691" y="2041646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21809" y="2048789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KPOP</a:t>
            </a: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한글번역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79440" y="2069339"/>
            <a:ext cx="1407123" cy="438395"/>
            <a:chOff x="4667710" y="2130952"/>
            <a:chExt cx="1407123" cy="438395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667710" y="2362199"/>
              <a:ext cx="565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5033433" y="2130952"/>
              <a:ext cx="1041400" cy="4383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고정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33603" y="1413699"/>
            <a:ext cx="1407123" cy="438395"/>
            <a:chOff x="4667710" y="2130952"/>
            <a:chExt cx="1407123" cy="438395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667710" y="2362199"/>
              <a:ext cx="565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033433" y="2130952"/>
              <a:ext cx="1041400" cy="4383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고정</a:t>
              </a:r>
              <a:endParaRPr lang="ko-KR" altLang="en-US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233603" y="6040064"/>
            <a:ext cx="1407123" cy="438395"/>
            <a:chOff x="4667710" y="2130952"/>
            <a:chExt cx="1407123" cy="438395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4667710" y="2362199"/>
              <a:ext cx="56589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033433" y="2130952"/>
              <a:ext cx="1041400" cy="4383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고정</a:t>
              </a:r>
              <a:endParaRPr lang="ko-KR" altLang="en-US" dirty="0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7256011" y="1302713"/>
            <a:ext cx="4712097" cy="676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256011" y="5943398"/>
            <a:ext cx="4712097" cy="6483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354902" y="2049959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POP </a:t>
            </a: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번역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078666" y="2049959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216784" y="2057102"/>
            <a:ext cx="796434" cy="4455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KPOP</a:t>
            </a:r>
          </a:p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한글번역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73142" y="2601884"/>
            <a:ext cx="4339243" cy="31511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내용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추후 구글 에드 센스 적용</a:t>
            </a:r>
            <a:endParaRPr lang="en-US" altLang="ko-KR" dirty="0" smtClean="0"/>
          </a:p>
        </p:txBody>
      </p:sp>
      <p:sp>
        <p:nvSpPr>
          <p:cNvPr id="14" name="오른쪽 화살표 13"/>
          <p:cNvSpPr/>
          <p:nvPr/>
        </p:nvSpPr>
        <p:spPr>
          <a:xfrm>
            <a:off x="5799496" y="2675193"/>
            <a:ext cx="1258009" cy="42253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클릭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3424" y="4408943"/>
            <a:ext cx="131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게시물 </a:t>
            </a:r>
            <a:endParaRPr lang="en-US" altLang="ko-KR" sz="1400" dirty="0" smtClean="0"/>
          </a:p>
          <a:p>
            <a:r>
              <a:rPr lang="ko-KR" altLang="en-US" sz="1400" dirty="0" smtClean="0"/>
              <a:t>단순 나열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26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180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INDEX</vt:lpstr>
      <vt:lpstr>PowerPoint 프레젠테이션</vt:lpstr>
      <vt:lpstr>2.1 페이지 구성 - 메인</vt:lpstr>
      <vt:lpstr>2.2 페이지 구성 – 하위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Owner</dc:creator>
  <cp:lastModifiedBy>Owner</cp:lastModifiedBy>
  <cp:revision>12</cp:revision>
  <dcterms:created xsi:type="dcterms:W3CDTF">2020-12-30T14:25:52Z</dcterms:created>
  <dcterms:modified xsi:type="dcterms:W3CDTF">2020-12-30T16:13:28Z</dcterms:modified>
</cp:coreProperties>
</file>