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72" r:id="rId3"/>
    <p:sldId id="273" r:id="rId4"/>
    <p:sldId id="290" r:id="rId5"/>
    <p:sldId id="291" r:id="rId6"/>
    <p:sldId id="282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3" r:id="rId15"/>
    <p:sldId id="284" r:id="rId16"/>
    <p:sldId id="299" r:id="rId17"/>
    <p:sldId id="264" r:id="rId18"/>
    <p:sldId id="300" r:id="rId19"/>
    <p:sldId id="285" r:id="rId20"/>
    <p:sldId id="263" r:id="rId21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494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WordPress basic course</a:t>
            </a:r>
            <a:br>
              <a:rPr lang="en-US" altLang="ko-KR" sz="3200" b="1" dirty="0">
                <a:ln w="12700">
                  <a:solidFill>
                    <a:schemeClr val="tx1"/>
                  </a:solidFill>
                </a:ln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5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5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5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5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5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5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5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워드프레스</a:t>
            </a:r>
            <a:br>
              <a:rPr lang="en-US" altLang="ko-KR" sz="5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5400" b="1" dirty="0" err="1">
                <a:ln w="12700">
                  <a:solidFill>
                    <a:schemeClr val="tx1"/>
                  </a:solidFill>
                </a:ln>
                <a:solidFill>
                  <a:srgbClr val="FDE0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초간단</a:t>
            </a:r>
            <a:r>
              <a:rPr lang="ko-KR" altLang="en-US" sz="5400" b="1" dirty="0">
                <a:ln w="12700">
                  <a:solidFill>
                    <a:schemeClr val="tx1"/>
                  </a:solidFill>
                </a:ln>
                <a:solidFill>
                  <a:srgbClr val="FDE0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웹사이트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1904729" y="6021288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0D58F-08EC-47E9-B335-2AFF3DFFBC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2636912"/>
            <a:ext cx="985300" cy="985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35722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            이용방법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CCFF3-D00B-4F7E-B560-66039FC1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04" y="335793"/>
            <a:ext cx="2110294" cy="6719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F16B99-AB61-47BA-BA71-970E0B7AC51C}"/>
              </a:ext>
            </a:extLst>
          </p:cNvPr>
          <p:cNvSpPr/>
          <p:nvPr/>
        </p:nvSpPr>
        <p:spPr>
          <a:xfrm>
            <a:off x="2699792" y="2996952"/>
            <a:ext cx="597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AC91A35-9ACC-4A13-A93D-D194CB010C27}"/>
              </a:ext>
            </a:extLst>
          </p:cNvPr>
          <p:cNvSpPr txBox="1">
            <a:spLocks/>
          </p:cNvSpPr>
          <p:nvPr/>
        </p:nvSpPr>
        <p:spPr>
          <a:xfrm>
            <a:off x="320270" y="5812318"/>
            <a:ext cx="9265459" cy="1073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프로그램 자동 설치 체크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CA1FF3-DE25-49F1-9530-E956926D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56" y="1044436"/>
            <a:ext cx="6465887" cy="4832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0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35722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            이용방법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CCFF3-D00B-4F7E-B560-66039FC1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04" y="335793"/>
            <a:ext cx="2110294" cy="6719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F16B99-AB61-47BA-BA71-970E0B7AC51C}"/>
              </a:ext>
            </a:extLst>
          </p:cNvPr>
          <p:cNvSpPr/>
          <p:nvPr/>
        </p:nvSpPr>
        <p:spPr>
          <a:xfrm>
            <a:off x="2699792" y="2996952"/>
            <a:ext cx="597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AC91A35-9ACC-4A13-A93D-D194CB010C27}"/>
              </a:ext>
            </a:extLst>
          </p:cNvPr>
          <p:cNvSpPr txBox="1">
            <a:spLocks/>
          </p:cNvSpPr>
          <p:nvPr/>
        </p:nvSpPr>
        <p:spPr>
          <a:xfrm>
            <a:off x="3512840" y="888908"/>
            <a:ext cx="9265459" cy="53484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도메인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웹사이트를 대표하는 주소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웹사이트 개발 후에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도메인 구매하는 것을 추천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-&gt;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카페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24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무료도메인을 선택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결제하기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FCA4CA-7048-4440-ADB5-4396DEA3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0" y="1021586"/>
            <a:ext cx="5980336" cy="5319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0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35722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            이용방법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CCFF3-D00B-4F7E-B560-66039FC1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04" y="335793"/>
            <a:ext cx="2110294" cy="671993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AC91A35-9ACC-4A13-A93D-D194CB010C27}"/>
              </a:ext>
            </a:extLst>
          </p:cNvPr>
          <p:cNvSpPr txBox="1">
            <a:spLocks/>
          </p:cNvSpPr>
          <p:nvPr/>
        </p:nvSpPr>
        <p:spPr>
          <a:xfrm>
            <a:off x="320268" y="836712"/>
            <a:ext cx="9265459" cy="1100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호스팅 신청 완료 후                       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0A5BD1-9DEF-4389-AB7B-B5467927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3" y="1844824"/>
            <a:ext cx="9421688" cy="1975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F844F-5B40-401E-AEE0-9A08D3B82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24" y="1229877"/>
            <a:ext cx="1400175" cy="314325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6488DED-0E99-4BDF-9EA7-EC70D336E0A5}"/>
              </a:ext>
            </a:extLst>
          </p:cNvPr>
          <p:cNvSpPr txBox="1">
            <a:spLocks/>
          </p:cNvSpPr>
          <p:nvPr/>
        </p:nvSpPr>
        <p:spPr>
          <a:xfrm>
            <a:off x="242153" y="4122219"/>
            <a:ext cx="9265459" cy="1100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호스팅 신청이 완료된 화면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워드프레스는 설치가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2~3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분정도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걸린다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35722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            이용방법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CCFF3-D00B-4F7E-B560-66039FC1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04" y="335793"/>
            <a:ext cx="2110294" cy="671993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AC91A35-9ACC-4A13-A93D-D194CB010C27}"/>
              </a:ext>
            </a:extLst>
          </p:cNvPr>
          <p:cNvSpPr txBox="1">
            <a:spLocks/>
          </p:cNvSpPr>
          <p:nvPr/>
        </p:nvSpPr>
        <p:spPr>
          <a:xfrm>
            <a:off x="320268" y="836712"/>
            <a:ext cx="9265459" cy="1100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서비스되고 있는 사이트를 확인하려면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? </a:t>
            </a:r>
          </a:p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도메인 연결관리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-&gt;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대표 도메인 클릭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주소창에 입력해도 됨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8275E-92AF-48D9-BC28-EF823AAE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937368"/>
            <a:ext cx="770572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73CA44-17B6-4F4C-8AB3-197BC0B0AD01}"/>
              </a:ext>
            </a:extLst>
          </p:cNvPr>
          <p:cNvSpPr/>
          <p:nvPr/>
        </p:nvSpPr>
        <p:spPr>
          <a:xfrm>
            <a:off x="2842704" y="3825369"/>
            <a:ext cx="203828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75FAC4-419A-484F-9CC4-5DAF30D303A8}"/>
              </a:ext>
            </a:extLst>
          </p:cNvPr>
          <p:cNvCxnSpPr>
            <a:cxnSpLocks/>
          </p:cNvCxnSpPr>
          <p:nvPr/>
        </p:nvCxnSpPr>
        <p:spPr>
          <a:xfrm flipH="1">
            <a:off x="3778809" y="3421004"/>
            <a:ext cx="243551" cy="420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6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워드프레스 시작하기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90161-7541-4425-B2E8-790F04F2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" y="982338"/>
            <a:ext cx="9740874" cy="527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B3B2BCB-1489-457F-A1B0-0B28C3AB3DA6}"/>
              </a:ext>
            </a:extLst>
          </p:cNvPr>
          <p:cNvSpPr txBox="1">
            <a:spLocks/>
          </p:cNvSpPr>
          <p:nvPr/>
        </p:nvSpPr>
        <p:spPr>
          <a:xfrm>
            <a:off x="320270" y="116632"/>
            <a:ext cx="9265459" cy="1100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워드프레스가 설치된 나만의 사이트가 뜹니다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27384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워드프레스 관리자 페이지 들어가는 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워드프레스 시작하기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9A24E4-299C-4EF1-8356-826A58D8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41" y="2229866"/>
            <a:ext cx="5321518" cy="705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46A39F30-2700-4771-AB9E-86D18499F7DE}"/>
              </a:ext>
            </a:extLst>
          </p:cNvPr>
          <p:cNvSpPr txBox="1">
            <a:spLocks/>
          </p:cNvSpPr>
          <p:nvPr/>
        </p:nvSpPr>
        <p:spPr>
          <a:xfrm>
            <a:off x="-487682" y="836712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주소창에 </a:t>
            </a:r>
            <a:r>
              <a:rPr lang="ko-KR" altLang="en-US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도메인이름</a:t>
            </a:r>
            <a:r>
              <a:rPr lang="en-US" altLang="ko-KR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/wp-admin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을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282D5E-1213-4F55-AE46-6647D890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27" y="3699213"/>
            <a:ext cx="2406945" cy="297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F781193-B305-4D28-A85B-E58FD6F7E14E}"/>
              </a:ext>
            </a:extLst>
          </p:cNvPr>
          <p:cNvSpPr txBox="1">
            <a:spLocks/>
          </p:cNvSpPr>
          <p:nvPr/>
        </p:nvSpPr>
        <p:spPr>
          <a:xfrm>
            <a:off x="-485907" y="2286371"/>
            <a:ext cx="10881361" cy="2058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카페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24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에서 호스팅 신청 시 설정한 아이디와 비밀번호 입력</a:t>
            </a:r>
          </a:p>
        </p:txBody>
      </p:sp>
    </p:spTree>
    <p:extLst>
      <p:ext uri="{BB962C8B-B14F-4D97-AF65-F5344CB8AC3E}">
        <p14:creationId xmlns:p14="http://schemas.microsoft.com/office/powerpoint/2010/main" val="32083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27384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워드프레스 관리자 페이지 들어가는 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워드프레스 시작하기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669454-1E2D-4856-8BC1-05D469A5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6" y="1424976"/>
            <a:ext cx="9605207" cy="3516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2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1" y="0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테마 디자인 탭 클릭 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-&gt; Add New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버튼 클릭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33332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워드프레스 테마설치 및 적용하기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AE49F4-B383-40B5-9CC4-643A8BA0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4" y="1556792"/>
            <a:ext cx="9561512" cy="3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EA0B7-5538-46DD-8979-7D7992399D59}"/>
              </a:ext>
            </a:extLst>
          </p:cNvPr>
          <p:cNvSpPr/>
          <p:nvPr/>
        </p:nvSpPr>
        <p:spPr>
          <a:xfrm>
            <a:off x="2000672" y="1843649"/>
            <a:ext cx="64807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F7BCF9-0779-4785-817D-0EA46DB8C8EC}"/>
              </a:ext>
            </a:extLst>
          </p:cNvPr>
          <p:cNvCxnSpPr>
            <a:cxnSpLocks/>
          </p:cNvCxnSpPr>
          <p:nvPr/>
        </p:nvCxnSpPr>
        <p:spPr>
          <a:xfrm flipH="1">
            <a:off x="2646171" y="1423159"/>
            <a:ext cx="243551" cy="420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5043372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인기 탭으로 가면 다양한 종류의 무료테마들이 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별점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 및 평가가 많을 수록 인정받는 테마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33332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워드프레스 테마설치 및 적용하기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2EC707-EF81-493A-8E1A-D3799431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53" y="526706"/>
            <a:ext cx="7450093" cy="5024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EA0B7-5538-46DD-8979-7D7992399D59}"/>
              </a:ext>
            </a:extLst>
          </p:cNvPr>
          <p:cNvSpPr/>
          <p:nvPr/>
        </p:nvSpPr>
        <p:spPr>
          <a:xfrm>
            <a:off x="1778615" y="851338"/>
            <a:ext cx="64807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F7BCF9-0779-4785-817D-0EA46DB8C8EC}"/>
              </a:ext>
            </a:extLst>
          </p:cNvPr>
          <p:cNvCxnSpPr>
            <a:cxnSpLocks/>
          </p:cNvCxnSpPr>
          <p:nvPr/>
        </p:nvCxnSpPr>
        <p:spPr>
          <a:xfrm flipH="1">
            <a:off x="2426687" y="446514"/>
            <a:ext cx="243551" cy="420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406944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인기테마 중 하나인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아스트라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설치 후 활성화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F87F2-FE09-425D-A007-DAB2C6A81869}"/>
              </a:ext>
            </a:extLst>
          </p:cNvPr>
          <p:cNvSpPr/>
          <p:nvPr/>
        </p:nvSpPr>
        <p:spPr>
          <a:xfrm>
            <a:off x="107504" y="116632"/>
            <a:ext cx="340533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워드프레스 테마설치 및 적용하기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2F64F-B792-4431-BDEF-A09E859C9C6D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A5F0E-0776-4F5B-B206-AC9E1FEB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988840"/>
            <a:ext cx="378142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B36EE2-C344-489C-8A85-FB2697850045}"/>
              </a:ext>
            </a:extLst>
          </p:cNvPr>
          <p:cNvSpPr/>
          <p:nvPr/>
        </p:nvSpPr>
        <p:spPr>
          <a:xfrm>
            <a:off x="5313040" y="4876447"/>
            <a:ext cx="64807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4DFCD5-3A38-488B-9252-AD0A6FD1B1A4}"/>
              </a:ext>
            </a:extLst>
          </p:cNvPr>
          <p:cNvCxnSpPr>
            <a:cxnSpLocks/>
          </p:cNvCxnSpPr>
          <p:nvPr/>
        </p:nvCxnSpPr>
        <p:spPr>
          <a:xfrm flipH="1">
            <a:off x="5961112" y="4471623"/>
            <a:ext cx="243551" cy="420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3152" y="2060848"/>
            <a:ext cx="7632848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1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호스팅이란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호스팅 서비스 종류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- cafe24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이용방법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워드프레스 시작하기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워드프레스 테마 설치 및 적용하기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7256" y="6165304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487681" y="2379076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5829" y="626925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0752" y="5973205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30706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호스팅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(Hosting)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307068"/>
            <a:ext cx="10881361" cy="2058036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24</a:t>
            </a:r>
            <a:r>
              <a:rPr lang="ko-KR" altLang="en-US" sz="4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시간 돌아가는 서버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를 </a:t>
            </a:r>
            <a:b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다른 회사로부터 제공받는 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6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230706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호스팅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(Hosting)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을 하는 이유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08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90043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호스팅 서비스 종류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CCFF3-D00B-4F7E-B560-66039FC1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2593830"/>
            <a:ext cx="2110294" cy="671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1C397E-FD3D-42C2-9C26-47A9F2A4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93" y="3668852"/>
            <a:ext cx="2499814" cy="671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85CF92-0B24-41E9-A05E-FF8366CFB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595" y="4764091"/>
            <a:ext cx="2081717" cy="942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4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171400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            이용방법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CCFF3-D00B-4F7E-B560-66039FC1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04" y="521621"/>
            <a:ext cx="2110294" cy="671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ADB4B8-8062-426F-9CC4-328BF749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2422726"/>
            <a:ext cx="94964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3E4A2D-2239-4CC8-B5E6-B7D022CCDD3A}"/>
              </a:ext>
            </a:extLst>
          </p:cNvPr>
          <p:cNvSpPr/>
          <p:nvPr/>
        </p:nvSpPr>
        <p:spPr>
          <a:xfrm>
            <a:off x="2842704" y="3429000"/>
            <a:ext cx="146222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0A412E-326A-4CDF-BB7C-D4C5B8B3013B}"/>
              </a:ext>
            </a:extLst>
          </p:cNvPr>
          <p:cNvCxnSpPr>
            <a:cxnSpLocks/>
          </p:cNvCxnSpPr>
          <p:nvPr/>
        </p:nvCxnSpPr>
        <p:spPr>
          <a:xfrm flipH="1">
            <a:off x="4304928" y="3068960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5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35722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            이용방법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CCFF3-D00B-4F7E-B560-66039FC1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04" y="335793"/>
            <a:ext cx="2110294" cy="6719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3E4A2D-2239-4CC8-B5E6-B7D022CCDD3A}"/>
              </a:ext>
            </a:extLst>
          </p:cNvPr>
          <p:cNvSpPr/>
          <p:nvPr/>
        </p:nvSpPr>
        <p:spPr>
          <a:xfrm>
            <a:off x="2842704" y="3429000"/>
            <a:ext cx="146222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71F20F-9911-4DBF-B671-20889102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93" y="1007786"/>
            <a:ext cx="7085409" cy="50304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8B7FC6-F31C-4731-B91B-7AFE2F04D825}"/>
              </a:ext>
            </a:extLst>
          </p:cNvPr>
          <p:cNvSpPr/>
          <p:nvPr/>
        </p:nvSpPr>
        <p:spPr>
          <a:xfrm>
            <a:off x="2626680" y="5632571"/>
            <a:ext cx="93610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2A6B51-C3F5-48B7-AEBE-E99857027E83}"/>
              </a:ext>
            </a:extLst>
          </p:cNvPr>
          <p:cNvCxnSpPr>
            <a:cxnSpLocks/>
          </p:cNvCxnSpPr>
          <p:nvPr/>
        </p:nvCxnSpPr>
        <p:spPr>
          <a:xfrm flipH="1">
            <a:off x="3562784" y="5228206"/>
            <a:ext cx="243551" cy="420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2" y="-357228"/>
            <a:ext cx="10881361" cy="2058036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            이용방법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900EF-D83F-4172-B603-AD657792B864}"/>
              </a:ext>
            </a:extLst>
          </p:cNvPr>
          <p:cNvSpPr/>
          <p:nvPr/>
        </p:nvSpPr>
        <p:spPr>
          <a:xfrm>
            <a:off x="107504" y="116632"/>
            <a:ext cx="2592288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호스팅 서비스 이용방법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1BD12-44D8-4D1B-B4CA-2B15E1E446D9}"/>
              </a:ext>
            </a:extLst>
          </p:cNvPr>
          <p:cNvSpPr txBox="1"/>
          <p:nvPr/>
        </p:nvSpPr>
        <p:spPr>
          <a:xfrm>
            <a:off x="7761312" y="6269250"/>
            <a:ext cx="20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0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0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CCFF3-D00B-4F7E-B560-66039FC1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04" y="335793"/>
            <a:ext cx="2110294" cy="671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B4352B-7C37-4A7E-BD70-4EC6FD91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481504"/>
            <a:ext cx="7486650" cy="404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F16B99-AB61-47BA-BA71-970E0B7AC51C}"/>
              </a:ext>
            </a:extLst>
          </p:cNvPr>
          <p:cNvSpPr/>
          <p:nvPr/>
        </p:nvSpPr>
        <p:spPr>
          <a:xfrm>
            <a:off x="2699792" y="2996952"/>
            <a:ext cx="597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AC91A35-9ACC-4A13-A93D-D194CB010C27}"/>
              </a:ext>
            </a:extLst>
          </p:cNvPr>
          <p:cNvSpPr txBox="1">
            <a:spLocks/>
          </p:cNvSpPr>
          <p:nvPr/>
        </p:nvSpPr>
        <p:spPr>
          <a:xfrm>
            <a:off x="320270" y="5373702"/>
            <a:ext cx="9265459" cy="1073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80496" rtl="0" eaLnBrk="1" latinLnBrk="1" hangingPunct="1">
              <a:spcBef>
                <a:spcPct val="0"/>
              </a:spcBef>
              <a:buNone/>
              <a:defRPr sz="61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아이디 비밀번호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잘 기록해 둡니다</a:t>
            </a:r>
          </a:p>
        </p:txBody>
      </p:sp>
    </p:spTree>
    <p:extLst>
      <p:ext uri="{BB962C8B-B14F-4D97-AF65-F5344CB8AC3E}">
        <p14:creationId xmlns:p14="http://schemas.microsoft.com/office/powerpoint/2010/main" val="37405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348</Words>
  <Application>Microsoft Office PowerPoint</Application>
  <PresentationFormat>A4 용지(210x297mm)</PresentationFormat>
  <Paragraphs>76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WordPress basic course  "핵심만 쏘~옥" 워드프레스 초간단 웹사이트 만들기</vt:lpstr>
      <vt:lpstr>목차  1. 호스팅이란? 2. 호스팅 서비스 이용방법  - 호스팅 서비스 종류  - cafe24 이용방법 3. 워드프레스 시작하기  4. 워드프레스 테마 설치 및 적용하기</vt:lpstr>
      <vt:lpstr>호스팅(Hosting)이란?</vt:lpstr>
      <vt:lpstr>24시간 돌아가는 서버를  다른 회사로부터 제공받는 것</vt:lpstr>
      <vt:lpstr>호스팅(Hosting)을 하는 이유?</vt:lpstr>
      <vt:lpstr>호스팅 서비스 종류</vt:lpstr>
      <vt:lpstr>             이용방법</vt:lpstr>
      <vt:lpstr>             이용방법</vt:lpstr>
      <vt:lpstr>             이용방법</vt:lpstr>
      <vt:lpstr>             이용방법</vt:lpstr>
      <vt:lpstr>             이용방법</vt:lpstr>
      <vt:lpstr>             이용방법</vt:lpstr>
      <vt:lpstr>             이용방법</vt:lpstr>
      <vt:lpstr>PowerPoint 프레젠테이션</vt:lpstr>
      <vt:lpstr>워드프레스 관리자 페이지 들어가는 방법</vt:lpstr>
      <vt:lpstr>워드프레스 관리자 페이지 들어가는 방법</vt:lpstr>
      <vt:lpstr>테마 디자인 탭 클릭 -&gt; Add New 버튼 클릭</vt:lpstr>
      <vt:lpstr>인기 탭으로 가면 다양한 종류의 무료테마들이 있다. 별점 및 평가가 많을 수록 인정받는 테마.</vt:lpstr>
      <vt:lpstr>인기테마 중 하나인 아스트라 설치 후 활성화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68</cp:revision>
  <cp:lastPrinted>2020-11-01T06:25:25Z</cp:lastPrinted>
  <dcterms:created xsi:type="dcterms:W3CDTF">2006-10-05T04:04:58Z</dcterms:created>
  <dcterms:modified xsi:type="dcterms:W3CDTF">2020-12-04T09:35:58Z</dcterms:modified>
</cp:coreProperties>
</file>