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00" r:id="rId3"/>
    <p:sldId id="298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32A25"/>
    <a:srgbClr val="FDE035"/>
    <a:srgbClr val="404040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63" d="100"/>
          <a:sy n="163" d="100"/>
        </p:scale>
        <p:origin x="168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276872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숫자를 한 개 입력 받아 </a:t>
            </a:r>
            <a:r>
              <a:rPr lang="en-US" altLang="ko-KR" sz="36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그 숫자까지의 합을 </a:t>
            </a:r>
            <a:endParaRPr lang="en-US" altLang="ko-KR" sz="3600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출력해 보세요</a:t>
            </a:r>
            <a:r>
              <a:rPr lang="en-US" altLang="ko-KR" sz="36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600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276872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숫자를 두 개 입력 받아 </a:t>
            </a:r>
            <a:endParaRPr lang="en-US" altLang="ko-KR" sz="3200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숫자부터 두번째 숫자까지의 합을 </a:t>
            </a:r>
            <a:endParaRPr lang="en-US" altLang="ko-KR" sz="3200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출력해 보세요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8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692696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  <a:endParaRPr lang="en-US" altLang="ko-KR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종료되는 프로그램을 </a:t>
            </a:r>
            <a:endParaRPr lang="en-US" altLang="ko-KR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E3E92-A26F-416C-9E13-E31A317E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87" y="4112667"/>
            <a:ext cx="3363425" cy="16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86469" y="5867980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dirty="0">
              <a:solidFill>
                <a:schemeClr val="bg1"/>
              </a:solidFill>
              <a:latin typeface="Adobe Ming Std L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ECB6B-678F-4A65-9C42-729CBA139A7B}"/>
              </a:ext>
            </a:extLst>
          </p:cNvPr>
          <p:cNvSpPr txBox="1"/>
          <p:nvPr/>
        </p:nvSpPr>
        <p:spPr>
          <a:xfrm>
            <a:off x="2128606" y="6237312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53</Words>
  <Application>Microsoft Office PowerPoint</Application>
  <PresentationFormat>화면 슬라이드 쇼(4:3)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Adobe Ming Std L</vt:lpstr>
      <vt:lpstr>나눔바른고딕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67</cp:revision>
  <dcterms:created xsi:type="dcterms:W3CDTF">2006-10-05T04:04:58Z</dcterms:created>
  <dcterms:modified xsi:type="dcterms:W3CDTF">2020-12-28T15:12:09Z</dcterms:modified>
</cp:coreProperties>
</file>