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64" r:id="rId10"/>
    <p:sldId id="262" r:id="rId11"/>
    <p:sldId id="266" r:id="rId12"/>
    <p:sldId id="274" r:id="rId13"/>
    <p:sldId id="257" r:id="rId14"/>
    <p:sldId id="275" r:id="rId15"/>
    <p:sldId id="276" r:id="rId16"/>
    <p:sldId id="265" r:id="rId17"/>
    <p:sldId id="26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BC3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20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WyfAH1RQD8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tipsware&amp;logNo=22104121541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JavaScript  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Language basic </a:t>
            </a:r>
            <a:r>
              <a:rPr lang="en-US" altLang="ko-KR" sz="28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cource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자바스크립트 입문 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solidFill>
                  <a:srgbClr val="FFCC00"/>
                </a:solidFill>
                <a:latin typeface="배달의민족 주아" pitchFamily="18" charset="-127"/>
                <a:ea typeface="배달의민족 주아" pitchFamily="18" charset="-127"/>
              </a:rPr>
              <a:t>강의소</a:t>
            </a:r>
            <a:r>
              <a:rPr lang="ko-KR" altLang="en-US" dirty="0">
                <a:solidFill>
                  <a:srgbClr val="FFCC00"/>
                </a:solidFill>
                <a:latin typeface="배달의민족 주아" pitchFamily="18" charset="-127"/>
                <a:ea typeface="배달의민족 주아" pitchFamily="18" charset="-127"/>
              </a:rPr>
              <a:t>개</a:t>
            </a:r>
            <a:endParaRPr lang="ko-KR" altLang="en-US" dirty="0">
              <a:solidFill>
                <a:srgbClr val="FFCC0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Picture 3" descr="C:\Users\Administrator\Desktop\기준\프로그래밍\교육자료정리\홍보자료\logo-2582748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ministrator\Desktop\기준\프로그래밍\교육자료정리\홍보자료\logo-2582747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20888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99" y="2501810"/>
            <a:ext cx="1422331" cy="142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프론트엔드의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대장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자바스크립트란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53" y="265534"/>
            <a:ext cx="7734218" cy="589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547664" y="6142928"/>
            <a:ext cx="5112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https://insights.stackoverflow.com/survey/2020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2166" y="8552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★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5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자바스크립트로 만들 수 있는 것 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자바스크립트란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2050" name="Picture 2" descr="C:\Users\Administrator\Downloads\free-icon-web-43801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1700808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ownloads\free-icon-server-98448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471" y="1691184"/>
            <a:ext cx="1665808" cy="166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ownloads\free-icon-mobile-app-105566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4100214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\Downloads\free-icon-computer-159758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077073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123728" y="1377642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latin typeface="배달의민족 주아" pitchFamily="18" charset="-127"/>
                <a:ea typeface="배달의민족 주아" pitchFamily="18" charset="-127"/>
              </a:rPr>
              <a:t>웹페이</a:t>
            </a:r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지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68144" y="1412776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웹서버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92080" y="3707741"/>
            <a:ext cx="21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latin typeface="배달의민족 주아" pitchFamily="18" charset="-127"/>
                <a:ea typeface="배달의민족 주아" pitchFamily="18" charset="-127"/>
              </a:rPr>
              <a:t>데스크톱 어플리케이션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7664" y="3707741"/>
            <a:ext cx="21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latin typeface="배달의민족 주아" pitchFamily="18" charset="-127"/>
                <a:ea typeface="배달의민족 주아" pitchFamily="18" charset="-127"/>
              </a:rPr>
              <a:t>모바일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어플리케이션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31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자바스크립트 실행환경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54789" y="2174999"/>
            <a:ext cx="391721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브라우저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google-chr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29000"/>
            <a:ext cx="2150368" cy="215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ownloads\free-icon-nodejs-9198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448" y="3419376"/>
            <a:ext cx="2169864" cy="216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004048" y="2564904"/>
            <a:ext cx="3312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Node.js(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서버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자바스크립트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실행환경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(Visual Studio Code)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설치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01632" y="1628800"/>
            <a:ext cx="3326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2"/>
              </a:rPr>
              <a:t>https://code.visualstudio.com/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88" y="2060848"/>
            <a:ext cx="6588224" cy="393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91680" y="3740550"/>
            <a:ext cx="15121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자바스크립트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실행환경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20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Visual Studio Code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사용법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71800" y="1628800"/>
            <a:ext cx="3541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youtu.be/YWyfAH1RQD8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83568" y="282307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 smtClean="0">
                <a:latin typeface="배달의민족 주아" pitchFamily="18" charset="-127"/>
                <a:ea typeface="배달의민족 주아" pitchFamily="18" charset="-127"/>
              </a:rPr>
              <a:t>유튜브</a:t>
            </a:r>
            <a:r>
              <a:rPr lang="ko-KR" altLang="en-US" sz="4000" dirty="0" smtClean="0">
                <a:latin typeface="배달의민족 주아" pitchFamily="18" charset="-127"/>
                <a:ea typeface="배달의민족 주아" pitchFamily="18" charset="-127"/>
              </a:rPr>
              <a:t> 영상 참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고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자바스크립트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실행환경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0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942" y="260704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의 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“”</a:t>
            </a:r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내용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””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의 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“”</a:t>
            </a:r>
            <a:r>
              <a:rPr lang="ko-KR" altLang="en-US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속성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””</a:t>
            </a:r>
            <a:b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의 </a:t>
            </a:r>
            <a:r>
              <a:rPr lang="en-US" altLang="ko-KR" dirty="0" smtClean="0">
                <a:solidFill>
                  <a:schemeClr val="accent4"/>
                </a:solidFill>
                <a:latin typeface="배달의민족 주아" pitchFamily="18" charset="-127"/>
                <a:ea typeface="배달의민족 주아" pitchFamily="18" charset="-127"/>
              </a:rPr>
              <a:t>“”</a:t>
            </a:r>
            <a:r>
              <a:rPr lang="ko-KR" altLang="en-US" dirty="0" smtClean="0">
                <a:solidFill>
                  <a:schemeClr val="accent4"/>
                </a:solidFill>
                <a:latin typeface="배달의민족 주아" pitchFamily="18" charset="-127"/>
                <a:ea typeface="배달의민족 주아" pitchFamily="18" charset="-127"/>
              </a:rPr>
              <a:t>스타일</a:t>
            </a:r>
            <a:r>
              <a:rPr lang="en-US" altLang="ko-KR" dirty="0" smtClean="0">
                <a:solidFill>
                  <a:schemeClr val="accent4"/>
                </a:solidFill>
                <a:latin typeface="배달의민족 주아" pitchFamily="18" charset="-127"/>
                <a:ea typeface="배달의민족 주아" pitchFamily="18" charset="-127"/>
              </a:rPr>
              <a:t>””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을 변경할 수 있다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80684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배달의민족 주아" pitchFamily="18" charset="-127"/>
                <a:ea typeface="배달의민족 주아" pitchFamily="18" charset="-127"/>
              </a:rPr>
              <a:t>목표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93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95736" y="2130425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24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자바스크립트란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2.1 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자바스크립</a:t>
            </a:r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트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의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특징</a:t>
            </a: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2.2 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자바스크립트가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활용되는 곳</a:t>
            </a: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자바스크립트 실행환경</a:t>
            </a: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3.1</a:t>
            </a:r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브라우저 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/ 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서버</a:t>
            </a: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3.2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(IDE)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설치</a:t>
            </a:r>
            <a:endParaRPr lang="ko-KR" altLang="en-US" sz="3200" dirty="0">
              <a:solidFill>
                <a:srgbClr val="FFCC0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6" name="Picture 2" descr="C:\Users\Administrator\Downloads\free-icon-conversation-27530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79" y="3068960"/>
            <a:ext cx="2798440" cy="279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7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2050" name="Picture 2" descr="C:\Users\Administrator\Downloads\free-icon-conversation-94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42805"/>
            <a:ext cx="2169864" cy="216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ownloads\free-icon-personal-computer-18694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45024"/>
            <a:ext cx="2582416" cy="258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860" y="3645024"/>
            <a:ext cx="729704" cy="72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82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0 1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429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기계어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96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1000 1011 0100 0101 1111 1000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1000 0011 1100 0100 0000 1100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0000 0011 0100 0101 1111 1100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93397" y="41640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072" y="4293096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21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5673" y="2463031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어셈블리어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68716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기계어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123889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고급언어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569768" y="22768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569768" y="34716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286000" y="51571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http://blog.naver.com/PostView.nhn?blogId=tipsware&amp;logNo=221041215416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66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5498" y="2281161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고급언어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3212976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ownloads\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620786"/>
            <a:ext cx="2236697" cy="223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15" y="642806"/>
            <a:ext cx="1638355" cy="163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ownloads\co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113" y="3437898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55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4"/>
                </a:solidFill>
                <a:latin typeface="배달의민족 주아" pitchFamily="18" charset="-127"/>
                <a:ea typeface="배달의민족 주아" pitchFamily="18" charset="-127"/>
              </a:rPr>
              <a:t>JavaScript</a:t>
            </a:r>
            <a:endParaRPr lang="ko-KR" altLang="en-US" dirty="0">
              <a:solidFill>
                <a:schemeClr val="accent4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12802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웹사이트를 만들려면</a:t>
            </a:r>
            <a:endParaRPr lang="en-US" altLang="ko-KR" sz="32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반드시 배워야 하는 프로그래밍 언어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자바스크립트란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156</Words>
  <Application>Microsoft Office PowerPoint</Application>
  <PresentationFormat>화면 슬라이드 쇼(4:3)</PresentationFormat>
  <Paragraphs>64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JavaScript  Language basic cource      스타트코딩 자바스크립트 입문 1강 강의소개</vt:lpstr>
      <vt:lpstr>목차  1. 프로그래밍이란 무엇인가? 2. 자바스크립트란 무엇인가?  2.1 자바스크립트의 특징  2.2 자바스크립트가 활용되는 곳  3. 자바스크립트 실행환경  3.1 브라우저 / 서버  3.2 에디터(IDE) 설치</vt:lpstr>
      <vt:lpstr>Programming?</vt:lpstr>
      <vt:lpstr>Programming?</vt:lpstr>
      <vt:lpstr>0 1</vt:lpstr>
      <vt:lpstr>1000 1011 0100 0101 1111 1000 1000 0011 1100 0100 0000 1100 0000 0011 0100 0101 1111 1100</vt:lpstr>
      <vt:lpstr>어셈블리어</vt:lpstr>
      <vt:lpstr>고급언어</vt:lpstr>
      <vt:lpstr>JavaScript</vt:lpstr>
      <vt:lpstr>프론트엔드의 대장</vt:lpstr>
      <vt:lpstr>PowerPoint 프레젠테이션</vt:lpstr>
      <vt:lpstr>자바스크립트로 만들 수 있는 것 </vt:lpstr>
      <vt:lpstr>자바스크립트 실행환경</vt:lpstr>
      <vt:lpstr>에디터(Visual Studio Code) 설치</vt:lpstr>
      <vt:lpstr>Visual Studio Code 사용법</vt:lpstr>
      <vt:lpstr> HTML의 “”내용”” HTML의 “”속성”” HTML의 “”스타일”” 을 변경할 수 있다. 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24</cp:revision>
  <dcterms:created xsi:type="dcterms:W3CDTF">2006-10-05T04:04:58Z</dcterms:created>
  <dcterms:modified xsi:type="dcterms:W3CDTF">2020-10-19T06:48:33Z</dcterms:modified>
</cp:coreProperties>
</file>