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66" r:id="rId4"/>
    <p:sldId id="280" r:id="rId5"/>
    <p:sldId id="278" r:id="rId6"/>
    <p:sldId id="279" r:id="rId7"/>
    <p:sldId id="267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JavaScript  Language basic </a:t>
            </a:r>
            <a:r>
              <a:rPr lang="en-US" altLang="ko-KR" sz="28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cource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  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자바스크립트 입문 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solidFill>
                  <a:srgbClr val="FFCC00"/>
                </a:solidFill>
                <a:latin typeface="배달의민족 주아" pitchFamily="18" charset="-127"/>
                <a:ea typeface="배달의민족 주아" pitchFamily="18" charset="-127"/>
              </a:rPr>
              <a:t>시작하기</a:t>
            </a:r>
            <a:endParaRPr lang="ko-KR" altLang="en-US" dirty="0">
              <a:solidFill>
                <a:srgbClr val="FFCC0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Picture 4" descr="C:\Users\Administrator\Desktop\기준\프로그래밍\교육자료정리\홍보자료\javascript_icon_1309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9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95736" y="2130425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24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자바스크립트와 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연동</a:t>
            </a: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1.1 Script 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태그</a:t>
            </a: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1.2 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외부 자바스크립트 파일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2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1.3 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이벤트 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속성</a:t>
            </a: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2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구글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개발자 도구 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console</a:t>
            </a:r>
            <a:endParaRPr lang="ko-KR" altLang="en-US" sz="3200" dirty="0">
              <a:solidFill>
                <a:srgbClr val="FFCC0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090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자바스크립트와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연동</a:t>
            </a: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1.1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script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&gt;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태그 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88032" y="455126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solidFill>
                  <a:schemeClr val="accent4"/>
                </a:solidFill>
                <a:latin typeface="배달의민족 주아" pitchFamily="18" charset="-127"/>
                <a:ea typeface="배달의민족 주아" pitchFamily="18" charset="-127"/>
              </a:rPr>
              <a:t>body </a:t>
            </a:r>
            <a:r>
              <a:rPr lang="ko-KR" altLang="en-US" sz="3200" dirty="0" smtClean="0">
                <a:solidFill>
                  <a:schemeClr val="accent4"/>
                </a:solidFill>
                <a:latin typeface="배달의민족 주아" pitchFamily="18" charset="-127"/>
                <a:ea typeface="배달의민족 주아" pitchFamily="18" charset="-127"/>
              </a:rPr>
              <a:t>태그 </a:t>
            </a:r>
            <a:r>
              <a:rPr lang="ko-KR" altLang="en-US" sz="3200" dirty="0" err="1" smtClean="0">
                <a:solidFill>
                  <a:schemeClr val="accent4"/>
                </a:solidFill>
                <a:latin typeface="배달의민족 주아" pitchFamily="18" charset="-127"/>
                <a:ea typeface="배달의민족 주아" pitchFamily="18" charset="-127"/>
              </a:rPr>
              <a:t>최하단</a:t>
            </a:r>
            <a:r>
              <a:rPr lang="ko-KR" altLang="en-US" sz="3200" dirty="0" smtClean="0">
                <a:solidFill>
                  <a:schemeClr val="accent4"/>
                </a:solidFill>
                <a:latin typeface="배달의민족 주아" pitchFamily="18" charset="-127"/>
                <a:ea typeface="배달의민족 주아" pitchFamily="18" charset="-127"/>
              </a:rPr>
              <a:t> 위치</a:t>
            </a:r>
            <a:endParaRPr lang="ko-KR" altLang="en-US" sz="3200" dirty="0">
              <a:solidFill>
                <a:schemeClr val="accent4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87624" y="1443841"/>
            <a:ext cx="6768752" cy="341632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ko-KR" altLang="en-US" dirty="0">
                <a:solidFill>
                  <a:srgbClr val="D4D4D4"/>
                </a:solidFill>
                <a:latin typeface="Consolas"/>
              </a:rPr>
              <a:t>자바스크립트 연동방법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h1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JavaScript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h1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document</a:t>
            </a:r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/>
              </a:rPr>
              <a:t>write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자바스크립트를 작성합니다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.'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8081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40466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1.2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외부 자바스크립트 파일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7504" y="116632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자바스크립트와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연동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2643877"/>
            <a:ext cx="5256584" cy="2585323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자바스크립트 연동방법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src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"index.js"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67297"/>
            <a:ext cx="1095375" cy="4095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187624" y="5589240"/>
            <a:ext cx="6768752" cy="369332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document</a:t>
            </a:r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/>
              </a:rPr>
              <a:t>write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외부 자바스크립트 파일을 이용합니다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.'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15616" y="1497965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1) index.js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파일 생성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15616" y="2274545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2) html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파일 작성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115616" y="5219745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) index.js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파일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4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0279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1.3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이벤트 속성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7504" y="116632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자바스크립트와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연동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1859340"/>
            <a:ext cx="8208912" cy="2585323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ko-KR" altLang="en-US" dirty="0">
                <a:solidFill>
                  <a:srgbClr val="D4D4D4"/>
                </a:solidFill>
                <a:latin typeface="Consolas"/>
              </a:rPr>
              <a:t>자바스크립트 연동방법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input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"button"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value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/>
              </a:rPr>
              <a:t>sayHi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onclick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alert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('Hi');"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0057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console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7504" y="116632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구글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개발자 도구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- console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71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5097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76672" y="4479255"/>
            <a:ext cx="7990656" cy="1181993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1. console.log()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로 출력한 내용이 표시된다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b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자바스크립트 코드를 작성하고 결과를 확인할 수 있다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6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86</Words>
  <Application>Microsoft Office PowerPoint</Application>
  <PresentationFormat>화면 슬라이드 쇼(4:3)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JavaScript  Language basic cource      스타트코딩 자바스크립트 입문 2강 시작하기</vt:lpstr>
      <vt:lpstr>목차  1. 자바스크립트와 HTML 연동  1.1 Script 태그  1.2 외부 자바스크립트 파일  1.3 이벤트 속성 2. 구글 개발자 도구 - console</vt:lpstr>
      <vt:lpstr>1.1 &lt;script&gt; 태그 </vt:lpstr>
      <vt:lpstr>1.2 외부 자바스크립트 파일</vt:lpstr>
      <vt:lpstr>1.3 이벤트 속성</vt:lpstr>
      <vt:lpstr>console</vt:lpstr>
      <vt:lpstr>1. console.log() 로 출력한 내용이 표시된다.  2. 자바스크립트 코드를 작성하고 결과를 확인할 수 있다.  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26</cp:revision>
  <dcterms:created xsi:type="dcterms:W3CDTF">2006-10-05T04:04:58Z</dcterms:created>
  <dcterms:modified xsi:type="dcterms:W3CDTF">2020-10-19T15:02:59Z</dcterms:modified>
</cp:coreProperties>
</file>