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66" r:id="rId7"/>
    <p:sldId id="270" r:id="rId8"/>
    <p:sldId id="271" r:id="rId9"/>
    <p:sldId id="273" r:id="rId10"/>
    <p:sldId id="272" r:id="rId11"/>
    <p:sldId id="274" r:id="rId12"/>
    <p:sldId id="275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변수와 데이터타입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73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01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952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파랑티셔츠값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검정티셔츠값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7900</a:t>
            </a:r>
          </a:p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갈색바지값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404597" y="5360552"/>
            <a:ext cx="6414851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합계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파랑티셔츠값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*1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검정티셔츠값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갈색바지값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9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73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01" y="1805649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952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blueShirtPrice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blackShirtPrice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7900</a:t>
            </a:r>
          </a:p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brownPantsPrice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360552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let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totalPrice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blueShirtPrice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*1 + 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blackShirtPrice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*2+ 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brownPantsPrice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7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56984" cy="250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8032" y="54868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변수이름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짓는규칙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85035"/>
            <a:ext cx="2777480" cy="27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Boolean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Array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이발관B" pitchFamily="18" charset="-127"/>
                <a:ea typeface="a옛날이발관B" pitchFamily="18" charset="-127"/>
              </a:rPr>
              <a:t>Object</a:t>
            </a:r>
            <a:endParaRPr lang="ko-KR" altLang="en-US" sz="2800" dirty="0">
              <a:latin typeface="a옛날이발관B" pitchFamily="18" charset="-127"/>
              <a:ea typeface="a옛날이발관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283968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3190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console.log(“</a:t>
            </a:r>
            <a:r>
              <a:rPr lang="ko-KR" altLang="en-US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내가 키우는 고양이 이름은 </a:t>
            </a:r>
            <a:r>
              <a:rPr lang="ko-KR" altLang="en-US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미옹이에요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”)</a:t>
            </a:r>
          </a:p>
          <a:p>
            <a:pPr algn="l"/>
            <a:r>
              <a:rPr lang="en-US" altLang="ko-KR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console.log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(“</a:t>
            </a:r>
            <a:r>
              <a:rPr lang="ko-KR" altLang="en-US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미옹이는</a:t>
            </a:r>
            <a:r>
              <a:rPr lang="ko-KR" altLang="en-US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</a:t>
            </a:r>
            <a:r>
              <a:rPr lang="ko-KR" altLang="en-US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러시안블루</a:t>
            </a:r>
            <a:r>
              <a:rPr lang="ko-KR" altLang="en-US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입니다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”)</a:t>
            </a:r>
          </a:p>
          <a:p>
            <a:pPr algn="l"/>
            <a:r>
              <a:rPr lang="en-US" altLang="ko-KR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console.log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(“</a:t>
            </a:r>
            <a:r>
              <a:rPr lang="ko-KR" altLang="en-US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미옹이는</a:t>
            </a:r>
            <a:r>
              <a:rPr lang="ko-KR" altLang="en-US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먹는 것을 너무 좋아해요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”)</a:t>
            </a:r>
          </a:p>
          <a:p>
            <a:pPr algn="l"/>
            <a:r>
              <a:rPr lang="en-US" altLang="ko-KR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console.log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(“</a:t>
            </a:r>
            <a:r>
              <a:rPr lang="ko-KR" altLang="en-US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미옹이는</a:t>
            </a:r>
            <a:r>
              <a:rPr lang="ko-KR" altLang="en-US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애교가 넘쳐요</a:t>
            </a:r>
            <a:r>
              <a:rPr lang="en-US" altLang="ko-KR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”)</a:t>
            </a:r>
            <a:endParaRPr lang="ko-KR" altLang="en-US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free-icon-online-shopping-2298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쇼핑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2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11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5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19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013176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5900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+ 19900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9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11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15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19" y="1836787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6992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ownloads\free-icon-pants-35317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15" y="3361420"/>
            <a:ext cx="1048135" cy="1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541525" y="4420867"/>
            <a:ext cx="5982143" cy="73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5900</a:t>
            </a:r>
          </a:p>
          <a:p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  19900</a:t>
            </a:r>
            <a:endParaRPr lang="ko-KR" altLang="en-US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41525" y="5085184"/>
            <a:ext cx="5982143" cy="59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합계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티셔츠값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*3 +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바지값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*2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0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173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JavaScript  3강  자바스크립트  변수와 데이터타입 </vt:lpstr>
      <vt:lpstr>데이터</vt:lpstr>
      <vt:lpstr>데이터</vt:lpstr>
      <vt:lpstr>숫자형</vt:lpstr>
      <vt:lpstr>문자형</vt:lpstr>
      <vt:lpstr>변수</vt:lpstr>
      <vt:lpstr>쇼핑몰</vt:lpstr>
      <vt:lpstr>PowerPoint 프레젠테이션</vt:lpstr>
      <vt:lpstr>PowerPoint 프레젠테이션</vt:lpstr>
      <vt:lpstr>PowerPoint 프레젠테이션</vt:lpstr>
      <vt:lpstr>PowerPoint 프레젠테이션</vt:lpstr>
      <vt:lpstr>변수이름 짓는규칙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30</cp:revision>
  <dcterms:created xsi:type="dcterms:W3CDTF">2006-10-05T04:04:58Z</dcterms:created>
  <dcterms:modified xsi:type="dcterms:W3CDTF">2020-10-17T07:55:25Z</dcterms:modified>
</cp:coreProperties>
</file>