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title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인물 이름</a:t>
            </a: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h1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인물 이름</a:t>
            </a:r>
          </a:p>
          <a:p>
            <a:r>
              <a:rPr lang="en-US" altLang="ko-KR" sz="2400" dirty="0" err="1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인물 사진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인터넷에 올라와 있는 이미지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p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태그에 간단한 설명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(b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태그와 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i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 하나씩 포함시켜주세요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.)</a:t>
            </a: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이 인물과 연관 있는 사이트로의 링크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(a 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한 개</a:t>
            </a:r>
          </a:p>
          <a:p>
            <a:pPr marL="0" indent="0">
              <a:buNone/>
            </a:pP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6139" y="705661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인물소개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0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6139" y="705661"/>
            <a:ext cx="398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My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프로필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결과화면 페이지와 최대한 비슷하게 만듭니다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어떤 태그를 써야 할 지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어떤 스타일을 적용할 지 스스로 고민해 봅니다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7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632848" cy="625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 flipV="1">
            <a:off x="8388424" y="1628800"/>
            <a:ext cx="0" cy="50405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6523" y="21328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오른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쪽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정렬</a:t>
            </a:r>
            <a:endParaRPr lang="ko-KR" altLang="en-US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115616" y="4509120"/>
            <a:ext cx="57597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879" y="4339843"/>
            <a:ext cx="1434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중앙정렬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이미지크기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가로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700px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세로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500px</a:t>
            </a:r>
            <a:endParaRPr lang="ko-KR" altLang="en-US" sz="1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0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모든 요소가 가운데 정렬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되어있어야합니다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travel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로고는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가로 길이가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165px,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세로 길이가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58px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입니다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'travel'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로고 위에는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80px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의 여백이 있습니다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메뉴는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16px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Helvetica </a:t>
            </a:r>
            <a:r>
              <a:rPr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폰트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색상은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Hex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값 기준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58595B, RGB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기준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(88, 89, 91)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입니다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현재 머물러 있는 창의 메뉴의 폰트는 진하게 나옵니다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각 메뉴 사이의 간격은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이고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매뉴의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위 아래로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60px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의 여백이 있습니다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7.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사진의 가로 길이는 페이지의 가로 길이의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90%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입니다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예를 들어 페이지의 가로 길이가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1,000px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이면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사진의 가로 길이는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900px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이 되어야 합니다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6139" y="705661"/>
            <a:ext cx="382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여행 기록 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7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159</Words>
  <Application>Microsoft Office PowerPoint</Application>
  <PresentationFormat>화면 슬라이드 쇼(4:3)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7</cp:revision>
  <dcterms:created xsi:type="dcterms:W3CDTF">2006-10-05T04:04:58Z</dcterms:created>
  <dcterms:modified xsi:type="dcterms:W3CDTF">2020-09-17T17:42:03Z</dcterms:modified>
</cp:coreProperties>
</file>