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9" r:id="rId5"/>
    <p:sldId id="262" r:id="rId6"/>
    <p:sldId id="257" r:id="rId7"/>
    <p:sldId id="277" r:id="rId8"/>
    <p:sldId id="290" r:id="rId9"/>
    <p:sldId id="302" r:id="rId10"/>
    <p:sldId id="304" r:id="rId11"/>
    <p:sldId id="306" r:id="rId12"/>
    <p:sldId id="315" r:id="rId13"/>
    <p:sldId id="316" r:id="rId14"/>
    <p:sldId id="291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26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3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박스모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델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407707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테두리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경계선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1780" y="1987327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2451661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3002990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13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4509120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외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부 여백 영역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box(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간의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간격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조절하기 위해서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투명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색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1225783"/>
            <a:ext cx="4392488" cy="31393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margin 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1780" y="1769561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2233895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6" y="2785224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8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width, height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7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width: 300px;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height: 400px;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width: 100%;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height</a:t>
            </a:r>
            <a:r>
              <a:rPr lang="en-US" altLang="ko-KR" sz="4000" smtClean="0">
                <a:latin typeface="배달의민족 주아" pitchFamily="18" charset="-127"/>
                <a:ea typeface="배달의민족 주아" pitchFamily="18" charset="-127"/>
              </a:rPr>
              <a:t>: 100%;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3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margin, 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3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margin-top: 25px;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margin-right: 30px;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margin-bottom: 50px;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margin-left: 100px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 : 25px 30px 50px 100px;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34" y="3428999"/>
            <a:ext cx="1952531" cy="20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9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 : 25px;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모든방향</a:t>
            </a:r>
            <a:endParaRPr lang="ko-KR" altLang="en-US" sz="40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4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 : 25px 50px;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위아래 </a:t>
            </a:r>
            <a:r>
              <a:rPr lang="en-US" altLang="ko-KR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25px, </a:t>
            </a:r>
            <a:r>
              <a:rPr lang="ko-KR" altLang="en-US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좌우 </a:t>
            </a:r>
            <a:r>
              <a:rPr lang="en-US" altLang="ko-KR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50px</a:t>
            </a:r>
            <a:endParaRPr lang="ko-KR" altLang="en-US" sz="40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4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9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잠깐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가운데 정렬 방법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9913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border : </a:t>
            </a:r>
            <a:r>
              <a:rPr lang="en-US" altLang="ko-KR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1px solid black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19888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border : 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두께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형태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색깔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1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border-radius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9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모서리를 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둥글게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만들자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border-radius: 20px;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5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text-align : center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*block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요소안의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inline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요소를 정렬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25" y="2276872"/>
            <a:ext cx="8463701" cy="3353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755576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inline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요소를 가운데 정렬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=&gt; block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요소로 묶고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text-align: center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7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박스모델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(box model)?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모든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태그는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Box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형태로 구성되어 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547664" y="3861048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크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기</a:t>
            </a:r>
          </a:p>
        </p:txBody>
      </p:sp>
      <p:sp>
        <p:nvSpPr>
          <p:cNvPr id="6" name="타원 5"/>
          <p:cNvSpPr/>
          <p:nvPr/>
        </p:nvSpPr>
        <p:spPr>
          <a:xfrm>
            <a:off x="3885692" y="3861048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여백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156176" y="3861048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테두리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67744" y="1585823"/>
            <a:ext cx="4392488" cy="31393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margin 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1780" y="2129601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2593935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3145264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2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텍스트나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이미지등의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실제 내용이 위치하는 영역 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width, height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속성을 갖고 있다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9852" y="2780928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1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371703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내부 여백 영역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content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와의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간격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조절하기 위해서 사용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배경색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이미지는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영역까지 적용된다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5816" y="2264052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2815381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210</Words>
  <Application>Microsoft Office PowerPoint</Application>
  <PresentationFormat>화면 슬라이드 쇼(4:3)</PresentationFormat>
  <Paragraphs>107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CSS3 3강  CSS 박스모델</vt:lpstr>
      <vt:lpstr> 잠깐, 가운데 정렬 방법?</vt:lpstr>
      <vt:lpstr>text-align : center</vt:lpstr>
      <vt:lpstr>PowerPoint 프레젠테이션</vt:lpstr>
      <vt:lpstr> 박스모델(box model)?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width, height 적용방법</vt:lpstr>
      <vt:lpstr>width: 300px; height: 400px;</vt:lpstr>
      <vt:lpstr>margin, padding 적용방법</vt:lpstr>
      <vt:lpstr>margin-top: 25px; margin-right: 30px; margin-bottom: 50px; margin-left: 100px;</vt:lpstr>
      <vt:lpstr>margin : 25px 30px 50px 100px;</vt:lpstr>
      <vt:lpstr>margin : 25px;</vt:lpstr>
      <vt:lpstr>margin : 25px 50px;</vt:lpstr>
      <vt:lpstr>border 적용방법</vt:lpstr>
      <vt:lpstr>border : 1px solid black;</vt:lpstr>
      <vt:lpstr>border-radius</vt:lpstr>
      <vt:lpstr>모서리를 둥글게 만들자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63</cp:revision>
  <dcterms:created xsi:type="dcterms:W3CDTF">2006-10-05T04:04:58Z</dcterms:created>
  <dcterms:modified xsi:type="dcterms:W3CDTF">2020-09-18T05:09:56Z</dcterms:modified>
</cp:coreProperties>
</file>