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452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8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7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0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5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2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0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Assignment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자바스크립트 기초 실습과제 </a:t>
            </a:r>
            <a:r>
              <a:rPr lang="en-US" altLang="ko-KR" sz="1400" dirty="0">
                <a:solidFill>
                  <a:srgbClr val="052751"/>
                </a:solidFill>
              </a:rPr>
              <a:t>(</a:t>
            </a:r>
            <a:r>
              <a:rPr lang="ko-KR" altLang="en-US" sz="1400" dirty="0" err="1">
                <a:solidFill>
                  <a:srgbClr val="052751"/>
                </a:solidFill>
              </a:rPr>
              <a:t>출력문</a:t>
            </a:r>
            <a:r>
              <a:rPr lang="ko-KR" altLang="en-US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>
                <a:solidFill>
                  <a:srgbClr val="052751"/>
                </a:solidFill>
              </a:rPr>
              <a:t>~ </a:t>
            </a:r>
            <a:r>
              <a:rPr lang="ko-KR" altLang="en-US" sz="1400" dirty="0">
                <a:solidFill>
                  <a:srgbClr val="052751"/>
                </a:solidFill>
              </a:rPr>
              <a:t>조건문</a:t>
            </a:r>
            <a:r>
              <a:rPr lang="en-US" altLang="ko-KR" sz="1400" dirty="0">
                <a:solidFill>
                  <a:srgbClr val="052751"/>
                </a:solidFill>
              </a:rPr>
              <a:t>)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53301" y="1243860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#1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출력문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625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이용해서 콘솔에 데이터를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출력해보세요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C53D-8F3B-4A77-A8DC-F485D90EED43}"/>
              </a:ext>
            </a:extLst>
          </p:cNvPr>
          <p:cNvSpPr txBox="1"/>
          <p:nvPr/>
        </p:nvSpPr>
        <p:spPr>
          <a:xfrm>
            <a:off x="1385390" y="2999242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"Hello JavaScript"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380-7A7E-4111-B04F-11A43151D273}"/>
              </a:ext>
            </a:extLst>
          </p:cNvPr>
          <p:cNvSpPr txBox="1"/>
          <p:nvPr/>
        </p:nvSpPr>
        <p:spPr>
          <a:xfrm>
            <a:off x="1385390" y="3440230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6854B-21DC-4ED4-971F-DCFF6B183B62}"/>
              </a:ext>
            </a:extLst>
          </p:cNvPr>
          <p:cNvSpPr txBox="1"/>
          <p:nvPr/>
        </p:nvSpPr>
        <p:spPr>
          <a:xfrm>
            <a:off x="1385390" y="3895926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F03EC-1BF2-486A-B367-B30888467AD8}"/>
              </a:ext>
            </a:extLst>
          </p:cNvPr>
          <p:cNvSpPr txBox="1"/>
          <p:nvPr/>
        </p:nvSpPr>
        <p:spPr>
          <a:xfrm>
            <a:off x="1385390" y="4335291"/>
            <a:ext cx="704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500 false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동시에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0" y="1246262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연산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625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이용해서 콘솔에 연산결과를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출력해보세요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C53D-8F3B-4A77-A8DC-F485D90EED43}"/>
              </a:ext>
            </a:extLst>
          </p:cNvPr>
          <p:cNvSpPr txBox="1"/>
          <p:nvPr/>
        </p:nvSpPr>
        <p:spPr>
          <a:xfrm>
            <a:off x="1385390" y="2999242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200+400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380-7A7E-4111-B04F-11A43151D273}"/>
              </a:ext>
            </a:extLst>
          </p:cNvPr>
          <p:cNvSpPr txBox="1"/>
          <p:nvPr/>
        </p:nvSpPr>
        <p:spPr>
          <a:xfrm>
            <a:off x="1385390" y="3440230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300-600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6854B-21DC-4ED4-971F-DCFF6B183B62}"/>
              </a:ext>
            </a:extLst>
          </p:cNvPr>
          <p:cNvSpPr txBox="1"/>
          <p:nvPr/>
        </p:nvSpPr>
        <p:spPr>
          <a:xfrm>
            <a:off x="1385390" y="3895926"/>
            <a:ext cx="66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30*6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F03EC-1BF2-486A-B367-B30888467AD8}"/>
              </a:ext>
            </a:extLst>
          </p:cNvPr>
          <p:cNvSpPr txBox="1"/>
          <p:nvPr/>
        </p:nvSpPr>
        <p:spPr>
          <a:xfrm>
            <a:off x="1385390" y="4335291"/>
            <a:ext cx="704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50/5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C2067-5F28-4011-9781-BA41EAD4F5CE}"/>
              </a:ext>
            </a:extLst>
          </p:cNvPr>
          <p:cNvSpPr txBox="1"/>
          <p:nvPr/>
        </p:nvSpPr>
        <p:spPr>
          <a:xfrm>
            <a:off x="1385390" y="4774656"/>
            <a:ext cx="704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console.log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+ "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593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259402" y="1246262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변수 실습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(1)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625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선언하고 숫자형 데이터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C53D-8F3B-4A77-A8DC-F485D90EED43}"/>
              </a:ext>
            </a:extLst>
          </p:cNvPr>
          <p:cNvSpPr txBox="1"/>
          <p:nvPr/>
        </p:nvSpPr>
        <p:spPr>
          <a:xfrm>
            <a:off x="1385389" y="2473947"/>
            <a:ext cx="716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선언하고 문자형 데이터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380-7A7E-4111-B04F-11A43151D273}"/>
              </a:ext>
            </a:extLst>
          </p:cNvPr>
          <p:cNvSpPr txBox="1"/>
          <p:nvPr/>
        </p:nvSpPr>
        <p:spPr>
          <a:xfrm>
            <a:off x="1385389" y="3030042"/>
            <a:ext cx="7239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isChanged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선언하고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불린형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6854B-21DC-4ED4-971F-DCFF6B183B62}"/>
              </a:ext>
            </a:extLst>
          </p:cNvPr>
          <p:cNvSpPr txBox="1"/>
          <p:nvPr/>
        </p:nvSpPr>
        <p:spPr>
          <a:xfrm>
            <a:off x="1385389" y="3560197"/>
            <a:ext cx="732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선언한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num, str,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isChanged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출력해 보세요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75E4B-4F88-4EC6-B4D0-3F9C3222736E}"/>
              </a:ext>
            </a:extLst>
          </p:cNvPr>
          <p:cNvSpPr txBox="1"/>
          <p:nvPr/>
        </p:nvSpPr>
        <p:spPr>
          <a:xfrm>
            <a:off x="1385389" y="4090983"/>
            <a:ext cx="846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typeof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이용하면 변수안에 담긴 데이터의 자료형을 알 수 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typeof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(num),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typeof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(str),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typeof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isChanged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7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233464" y="1265718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변수 실습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(2)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9049146" cy="324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데이터를 숫자형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변환하기 위해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사용할 수 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("1200")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코드를 실행하고 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비교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sum1 = "1200" + "2400";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sum2 =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("1200") +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("1200");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console.log(sum1, sum2);</a:t>
            </a:r>
          </a:p>
        </p:txBody>
      </p:sp>
    </p:spTree>
    <p:extLst>
      <p:ext uri="{BB962C8B-B14F-4D97-AF65-F5344CB8AC3E}">
        <p14:creationId xmlns:p14="http://schemas.microsoft.com/office/powerpoint/2010/main" val="429477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76136" y="1252748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비교 연산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9049146" cy="34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비교연산 결과를 출력해 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console.log(10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11);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console.log(10 &lt; 10);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console.log(10 &lt;= 10);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console.log(10 &gt;= 10);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웃어보세요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== 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웃어보세요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하하하하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!= 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하하하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49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76136" y="1252748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논리 연산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9049146" cy="459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논리연산 결과를 출력해 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console.log(true &amp;&amp; true);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console.log(true &amp;&amp; false);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console.log(false &amp;&amp; true);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console.log(false &amp;&amp; false);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console.log(true || true);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console.log(true || false);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console.log(false || true);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console.log(false || false);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console.log(!true);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83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63165" y="810819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#7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조건문 실습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(1)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430786" y="1529347"/>
            <a:ext cx="9049146" cy="201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코드를 실행하고 결과를 확인해 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age = 55;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if(age &gt;= 55){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모더나 백신 접종 나이입니다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245D6-E8CF-464E-BF26-AC79AA773DB0}"/>
              </a:ext>
            </a:extLst>
          </p:cNvPr>
          <p:cNvSpPr txBox="1"/>
          <p:nvPr/>
        </p:nvSpPr>
        <p:spPr>
          <a:xfrm>
            <a:off x="1398360" y="3612840"/>
            <a:ext cx="9049146" cy="275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코드를 실행하고 결과를 확인해 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age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바꿔서 테스트해 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age = 55;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if(age &gt;= 55){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모더나 백신 접종 나이입니다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}else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모더나 백신 접종 대상이 아닙니다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0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901430" y="667967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63165" y="1206411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#8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조건문 실습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(2)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90" y="1931422"/>
            <a:ext cx="9049146" cy="312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코드를 실행하고 결과를 확인해 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age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gender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바꿔가며 테스트 해보세요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age = 30;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gender = "male";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if(age &gt;= 55 &amp;&amp; gender == "female"){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모더나 백신 접종 나이입니다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}else if (age &gt;= 30 &amp;&amp; gender == "male"){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얀센 백신 접종 나이입니다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677</Words>
  <Application>Microsoft Office PowerPoint</Application>
  <PresentationFormat>와이드스크린</PresentationFormat>
  <Paragraphs>87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Fredoka One</vt:lpstr>
      <vt:lpstr>맑은 고딕</vt:lpstr>
      <vt:lpstr>Arial</vt:lpstr>
      <vt:lpstr>Calibri Light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293</cp:revision>
  <dcterms:created xsi:type="dcterms:W3CDTF">2019-04-06T05:20:47Z</dcterms:created>
  <dcterms:modified xsi:type="dcterms:W3CDTF">2021-07-14T12:11:55Z</dcterms:modified>
</cp:coreProperties>
</file>