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 fontScale="92500" lnSpcReduction="20000"/>
          </a:bodyPr>
          <a:lstStyle/>
          <a:p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 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태그에 인물 이름</a:t>
            </a: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ko-KR" altLang="en-US" sz="2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h1 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태그에 인물 이름</a:t>
            </a: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ko-KR" altLang="en-US" sz="2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err="1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img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태그에 인물 사진 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인터넷에 올라와 있는 이미지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 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태그에 간단한 설명 </a:t>
            </a: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</a:t>
            </a:r>
            <a:r>
              <a:rPr lang="en-US" altLang="ko-KR" sz="2400" dirty="0" err="1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태그 사용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인물과 연관 있는 사이트로의 링크 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 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태그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개</a:t>
            </a: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인물관련 유튜브 영상 추가하기</a:t>
            </a:r>
          </a:p>
          <a:p>
            <a:pPr marL="0" indent="0">
              <a:buNone/>
            </a:pPr>
            <a:endParaRPr lang="ko-KR" altLang="en-US" sz="2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7597" y="514613"/>
            <a:ext cx="4469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과제</a:t>
            </a:r>
            <a:r>
              <a:rPr lang="en-US" altLang="ko-KR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1-1</a:t>
            </a:r>
            <a:r>
              <a:rPr lang="ko-KR" altLang="en-US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인물소개 페이지 만들기</a:t>
            </a:r>
            <a:r>
              <a:rPr lang="en-US" altLang="ko-KR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설명</a:t>
            </a:r>
            <a:r>
              <a:rPr lang="en-US" altLang="ko-KR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sz="24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00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90203" y="226231"/>
            <a:ext cx="516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과제 </a:t>
            </a:r>
            <a:r>
              <a:rPr lang="en-US" altLang="ko-KR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1-1 </a:t>
            </a:r>
            <a:r>
              <a:rPr lang="ko-KR" altLang="en-US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인물소개 페이지 만들기</a:t>
            </a:r>
            <a:r>
              <a:rPr lang="en-US" altLang="ko-KR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결과화면</a:t>
            </a:r>
            <a:r>
              <a:rPr lang="en-US" altLang="ko-KR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sz="24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F7DDC1-0626-44A0-ABCE-271E85371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187" y="690295"/>
            <a:ext cx="5208650" cy="60006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63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60</Words>
  <Application>Microsoft Office PowerPoint</Application>
  <PresentationFormat>화면 슬라이드 쇼(4:3)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나눔고딕</vt:lpstr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kwon kijun</cp:lastModifiedBy>
  <cp:revision>13</cp:revision>
  <dcterms:created xsi:type="dcterms:W3CDTF">2006-10-05T04:04:58Z</dcterms:created>
  <dcterms:modified xsi:type="dcterms:W3CDTF">2021-10-08T07:04:37Z</dcterms:modified>
</cp:coreProperties>
</file>