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7" r:id="rId2"/>
    <p:sldId id="452" r:id="rId3"/>
    <p:sldId id="463" r:id="rId4"/>
    <p:sldId id="4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51"/>
    <a:srgbClr val="01C49A"/>
    <a:srgbClr val="DBF4F7"/>
    <a:srgbClr val="FCFDFD"/>
    <a:srgbClr val="E2574C"/>
    <a:srgbClr val="54B2E0"/>
    <a:srgbClr val="FC573E"/>
    <a:srgbClr val="325A57"/>
    <a:srgbClr val="F28471"/>
    <a:srgbClr val="C3D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9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0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9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4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9CADD716-86EE-49F6-85E4-7AD31A3EF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" r="17179" b="556"/>
          <a:stretch/>
        </p:blipFill>
        <p:spPr>
          <a:xfrm>
            <a:off x="6460301" y="0"/>
            <a:ext cx="5731699" cy="6858000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28A15105-CACC-4621-9B5C-71AD3B770F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9254" y="1762806"/>
            <a:ext cx="6200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40B0E58C-1252-4A8A-8EE5-341B52148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E5B8DF7-31FC-42A4-B387-50B84C7A57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67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0FDEA881-CFEE-406B-952A-65BCCADA74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6472052" cy="685800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DCD1AFA4-51AE-4351-A203-D6020397F3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00" y="1533524"/>
            <a:ext cx="5735269" cy="359092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18E1B70B-06AF-4F6C-B477-AF1BD1738D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9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795E25AF-15B4-4EF0-94B2-A714535C5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6761" y="920541"/>
            <a:ext cx="5185242" cy="5334000"/>
          </a:xfrm>
          <a:prstGeom prst="rect">
            <a:avLst/>
          </a:prstGeom>
        </p:spPr>
      </p:pic>
      <p:sp>
        <p:nvSpPr>
          <p:cNvPr id="5" name="그림 개체 틀 17">
            <a:extLst>
              <a:ext uri="{FF2B5EF4-FFF2-40B4-BE49-F238E27FC236}">
                <a16:creationId xmlns:a16="http://schemas.microsoft.com/office/drawing/2014/main" id="{9DA58D1B-1BD2-4DDF-981B-686B172F9C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25371" y="1700910"/>
            <a:ext cx="1976212" cy="197621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A80F63D7-6522-4D2D-8A24-60DFA09F50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71649" y="304799"/>
            <a:ext cx="1181851" cy="118185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F31774A1-7411-4BFB-926C-60662E1D4F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8974" y="2642946"/>
            <a:ext cx="1346951" cy="134695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6F3BD1A9-F3AC-4581-8343-7E284E0BAA1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29463" y="4457699"/>
            <a:ext cx="927438" cy="92743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:a16="http://schemas.microsoft.com/office/drawing/2014/main" id="{0601D200-7804-429E-BE2B-B959D2829A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63656" y="4921417"/>
            <a:ext cx="1066843" cy="106684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7">
            <a:extLst>
              <a:ext uri="{FF2B5EF4-FFF2-40B4-BE49-F238E27FC236}">
                <a16:creationId xmlns:a16="http://schemas.microsoft.com/office/drawing/2014/main" id="{C06D8FD1-35EB-48F4-A736-3FD56DB45D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02156" y="1472864"/>
            <a:ext cx="1066843" cy="106684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75CEE8-BAC3-4BA0-81A1-AA719D0EFE3D}"/>
              </a:ext>
            </a:extLst>
          </p:cNvPr>
          <p:cNvSpPr/>
          <p:nvPr userDrawn="1"/>
        </p:nvSpPr>
        <p:spPr>
          <a:xfrm>
            <a:off x="9612514" y="401448"/>
            <a:ext cx="353107" cy="353107"/>
          </a:xfrm>
          <a:prstGeom prst="ellipse">
            <a:avLst/>
          </a:prstGeom>
          <a:solidFill>
            <a:srgbClr val="DBF4F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D8A1D6-8ED3-4930-BE16-25650DF2C08E}"/>
              </a:ext>
            </a:extLst>
          </p:cNvPr>
          <p:cNvSpPr/>
          <p:nvPr userDrawn="1"/>
        </p:nvSpPr>
        <p:spPr>
          <a:xfrm>
            <a:off x="9208110" y="2106083"/>
            <a:ext cx="306917" cy="306917"/>
          </a:xfrm>
          <a:prstGeom prst="ellipse">
            <a:avLst/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400D7EC-79C1-42E4-80BF-D2F9BEA52938}"/>
              </a:ext>
            </a:extLst>
          </p:cNvPr>
          <p:cNvSpPr>
            <a:spLocks noChangeAspect="1"/>
          </p:cNvSpPr>
          <p:nvPr userDrawn="1"/>
        </p:nvSpPr>
        <p:spPr>
          <a:xfrm>
            <a:off x="10128080" y="561829"/>
            <a:ext cx="108000" cy="108000"/>
          </a:xfrm>
          <a:prstGeom prst="ellipse">
            <a:avLst/>
          </a:prstGeom>
          <a:solidFill>
            <a:srgbClr val="05275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344462-C684-4B66-9789-41B17EA8A4F9}"/>
              </a:ext>
            </a:extLst>
          </p:cNvPr>
          <p:cNvSpPr/>
          <p:nvPr userDrawn="1"/>
        </p:nvSpPr>
        <p:spPr>
          <a:xfrm>
            <a:off x="11317786" y="5125006"/>
            <a:ext cx="177747" cy="177747"/>
          </a:xfrm>
          <a:prstGeom prst="ellipse">
            <a:avLst/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D87CAD-CBD1-4D6F-95F8-522A19EB3241}"/>
              </a:ext>
            </a:extLst>
          </p:cNvPr>
          <p:cNvSpPr/>
          <p:nvPr userDrawn="1"/>
        </p:nvSpPr>
        <p:spPr>
          <a:xfrm>
            <a:off x="5656295" y="4082967"/>
            <a:ext cx="514693" cy="514693"/>
          </a:xfrm>
          <a:prstGeom prst="ellipse">
            <a:avLst/>
          </a:prstGeom>
          <a:solidFill>
            <a:srgbClr val="AAE6EE">
              <a:alpha val="15000"/>
            </a:srgbClr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C5DDF0D3-3A64-466B-91A9-0769376F06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13F79E0-0C57-4CC0-B339-FF874F3696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4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5A9CF94-09BB-4C6C-8A50-8A529F4D68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38883" y="1893366"/>
            <a:ext cx="3228740" cy="323900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71BE2D24-F596-49E0-A925-0ED25D1C6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1F50E76F-3F34-4F1A-B1F7-257D5ED744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75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8E6F84ED-DB02-4DC9-9674-D7250EBF39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0BA032B-D839-4855-930D-964712CE6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664"/>
          <a:stretch/>
        </p:blipFill>
        <p:spPr>
          <a:xfrm flipH="1">
            <a:off x="5715000" y="0"/>
            <a:ext cx="6477000" cy="685800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CE017CF0-46E7-4C2D-9FEC-4056ADA5B95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8340" y="1512792"/>
            <a:ext cx="6524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64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D18CD2A1-8D29-4643-80F1-6102E8E9C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" r="17179" b="556"/>
          <a:stretch/>
        </p:blipFill>
        <p:spPr>
          <a:xfrm>
            <a:off x="6460301" y="0"/>
            <a:ext cx="5731699" cy="6858000"/>
          </a:xfrm>
          <a:prstGeom prst="rect">
            <a:avLst/>
          </a:prstGeom>
        </p:spPr>
      </p:pic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07619839-09DA-4D3E-B171-24B8F8FCAC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4814" y="1071562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003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D2AAB430-2B5F-4746-99B7-94C5E832B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948" y="0"/>
            <a:ext cx="6472052" cy="6858000"/>
          </a:xfrm>
          <a:prstGeom prst="rect">
            <a:avLst/>
          </a:prstGeom>
        </p:spPr>
      </p:pic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978DB40-4B24-4266-A543-63AC8959EC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9917" y="664052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873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FB636F0F-EC73-4ACF-B347-3E9FB4E29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664"/>
          <a:stretch/>
        </p:blipFill>
        <p:spPr>
          <a:xfrm flipH="1">
            <a:off x="5715000" y="0"/>
            <a:ext cx="6477000" cy="6858000"/>
          </a:xfrm>
          <a:prstGeom prst="rect">
            <a:avLst/>
          </a:prstGeom>
        </p:spPr>
      </p:pic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1111AD2B-9B93-4D78-806C-DD19C6CEE8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0578" y="76835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61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7" r:id="rId10"/>
    <p:sldLayoutId id="214748366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D52693-E806-4CB3-B827-F721B987745C}"/>
              </a:ext>
            </a:extLst>
          </p:cNvPr>
          <p:cNvSpPr txBox="1"/>
          <p:nvPr/>
        </p:nvSpPr>
        <p:spPr>
          <a:xfrm>
            <a:off x="1019622" y="3627253"/>
            <a:ext cx="539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52751"/>
                </a:solidFill>
                <a:cs typeface="Arial" panose="020B0604020202020204" pitchFamily="34" charset="0"/>
              </a:rPr>
              <a:t>Web programming lecture</a:t>
            </a:r>
            <a:endParaRPr lang="ko-KR" altLang="en-US" sz="2400" b="1" dirty="0">
              <a:solidFill>
                <a:srgbClr val="05275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87123-CF7F-4D02-A59C-C4B80BCF0CB6}"/>
              </a:ext>
            </a:extLst>
          </p:cNvPr>
          <p:cNvSpPr txBox="1"/>
          <p:nvPr/>
        </p:nvSpPr>
        <p:spPr>
          <a:xfrm>
            <a:off x="1019624" y="4030358"/>
            <a:ext cx="539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52751"/>
                </a:solidFill>
              </a:rPr>
              <a:t>자바스크립트 핵심 기초 문법 </a:t>
            </a:r>
            <a:r>
              <a:rPr lang="en-US" altLang="ko-KR" sz="1400" dirty="0">
                <a:solidFill>
                  <a:srgbClr val="052751"/>
                </a:solidFill>
              </a:rPr>
              <a:t>– </a:t>
            </a:r>
            <a:r>
              <a:rPr lang="ko-KR" altLang="en-US" sz="1400" dirty="0">
                <a:solidFill>
                  <a:srgbClr val="052751"/>
                </a:solidFill>
              </a:rPr>
              <a:t>객체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2A599A-9819-411D-86E5-EFE07163B0A4}"/>
              </a:ext>
            </a:extLst>
          </p:cNvPr>
          <p:cNvSpPr/>
          <p:nvPr/>
        </p:nvSpPr>
        <p:spPr>
          <a:xfrm>
            <a:off x="1095573" y="5172475"/>
            <a:ext cx="2288994" cy="495300"/>
          </a:xfrm>
          <a:prstGeom prst="roundRect">
            <a:avLst>
              <a:gd name="adj" fmla="val 50000"/>
            </a:avLst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권기준 강사</a:t>
            </a: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877519" y="680376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1482747" y="1202156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#1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객체란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?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482747" y="1921011"/>
            <a:ext cx="625406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데이터와 함수를 가지고 있는 자료형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93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877519" y="680376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1482747" y="1202156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객체의 기본 형태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192048" y="1965925"/>
            <a:ext cx="625406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정의하기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7815-19B2-469A-A4B2-153DB1256657}"/>
              </a:ext>
            </a:extLst>
          </p:cNvPr>
          <p:cNvSpPr txBox="1"/>
          <p:nvPr/>
        </p:nvSpPr>
        <p:spPr>
          <a:xfrm>
            <a:off x="1482747" y="2655213"/>
            <a:ext cx="6098342" cy="33686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</a:t>
            </a:r>
            <a:r>
              <a:rPr lang="en-US" altLang="ko-KR" sz="1600" b="1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personObject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name : '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startcoding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age : 31,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gender : 'male',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interests : ['music', 'game'],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greeting : function ()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console.log('Hi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 name is' +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.name);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2347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0951BA3-4B17-4BCC-B553-FC793F8088EC}"/>
              </a:ext>
            </a:extLst>
          </p:cNvPr>
          <p:cNvSpPr/>
          <p:nvPr/>
        </p:nvSpPr>
        <p:spPr>
          <a:xfrm>
            <a:off x="877519" y="680376"/>
            <a:ext cx="10436962" cy="5497248"/>
          </a:xfrm>
          <a:prstGeom prst="roundRect">
            <a:avLst>
              <a:gd name="adj" fmla="val 7228"/>
            </a:avLst>
          </a:prstGeom>
          <a:solidFill>
            <a:schemeClr val="accent1">
              <a:lumMod val="20000"/>
              <a:lumOff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1482747" y="1202156"/>
            <a:ext cx="490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#2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객체의 기본 형태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1192048" y="1965925"/>
            <a:ext cx="625406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7815-19B2-469A-A4B2-153DB1256657}"/>
              </a:ext>
            </a:extLst>
          </p:cNvPr>
          <p:cNvSpPr txBox="1"/>
          <p:nvPr/>
        </p:nvSpPr>
        <p:spPr>
          <a:xfrm>
            <a:off x="1482747" y="2655213"/>
            <a:ext cx="6098342" cy="15220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personObject.name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personObject.age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personObject.interests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personObject.greeting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91303720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edoka One - Calibri Light">
      <a:majorFont>
        <a:latin typeface="Fredoka One"/>
        <a:ea typeface="Arial Unicode MS"/>
        <a:cs typeface=""/>
      </a:majorFont>
      <a:minorFont>
        <a:latin typeface="Calibri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425F"/>
        </a:solidFill>
        <a:ln w="6350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102</Words>
  <Application>Microsoft Office PowerPoint</Application>
  <PresentationFormat>와이드스크린</PresentationFormat>
  <Paragraphs>25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Fredoka One</vt:lpstr>
      <vt:lpstr>맑은 고딕</vt:lpstr>
      <vt:lpstr>Arial</vt:lpstr>
      <vt:lpstr>Calibri Light</vt:lpstr>
      <vt:lpstr>Wingdings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kwon kijun</cp:lastModifiedBy>
  <cp:revision>296</cp:revision>
  <dcterms:created xsi:type="dcterms:W3CDTF">2019-04-06T05:20:47Z</dcterms:created>
  <dcterms:modified xsi:type="dcterms:W3CDTF">2021-07-18T05:59:31Z</dcterms:modified>
</cp:coreProperties>
</file>