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7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98" r:id="rId15"/>
    <p:sldId id="260" r:id="rId16"/>
    <p:sldId id="26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FBC0-BEE7-47A2-A835-5C7C42AA42BA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95534-069C-4B43-A3B0-988B8A28C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8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95534-069C-4B43-A3B0-988B8A28C7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2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flukeout.github.io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2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셀렉터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자식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후손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free-icon-grandparents-217373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1501992" cy="150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arents-28298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9170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daughter-28298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61304"/>
            <a:ext cx="1085712" cy="108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91680" y="620689"/>
            <a:ext cx="6264696" cy="2520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	&lt;p&gt;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나는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선택하지마요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149080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&gt; p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03642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66709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자식 </a:t>
            </a:r>
            <a:r>
              <a:rPr lang="ko-KR" altLang="en-US" dirty="0" err="1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619672" y="260648"/>
            <a:ext cx="6408712" cy="36724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	&lt;a&gt;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.&lt;/a&gt;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	&lt;a&gt;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.&lt;/a&gt;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	&lt;p&gt;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		&lt;a&gt;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나를 뽑아주세요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.&lt;/a&gt;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	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&lt;/div&gt;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&lt;a&gt;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나는 선택하지 마세요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&lt;/a&gt;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7347" y="4581128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div a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949435" y="446847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409913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후손 </a:t>
            </a:r>
            <a:r>
              <a:rPr lang="ko-KR" altLang="en-US" dirty="0" err="1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그룹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(Group)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55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3" y="908720"/>
            <a:ext cx="5390811" cy="14700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동시에 뽑아주세요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&lt;/h1&gt;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나도 동시에 뽑아주세요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45987" y="3573016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 , p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34019" y="346035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09102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그룹 </a:t>
            </a:r>
            <a:r>
              <a:rPr lang="ko-KR" altLang="en-US" dirty="0" err="1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8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135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  <a:hlinkClick r:id="rId2"/>
              </a:rPr>
              <a:t>http://flukeout.github.io/</a:t>
            </a:r>
            <a:endParaRPr lang="ko-KR" altLang="en-US" sz="3200" dirty="0">
              <a:solidFill>
                <a:schemeClr val="accent4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7728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셀렉터를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게임처럼 연습할 수 있는 곳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free-icon-chosen-34735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셀렉터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(Selector)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en-US" altLang="ko-KR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디자인을 적용하고 싶은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태그를 선택하는 것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태그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96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lang="ko-KR" altLang="en-US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태그이름</a:t>
            </a: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267744" y="662831"/>
            <a:ext cx="4752528" cy="14700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저를 뽑아주세요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.&lt;/h1&gt;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&lt;p&gt;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저도 뽑아줘요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.&lt;/p&gt;</a:t>
            </a:r>
          </a:p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915816" y="3284984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h1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 { color : red }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987824" y="4149080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p { color : blue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203848" y="317232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3557" y="28029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태그 </a:t>
            </a:r>
            <a:r>
              <a:rPr lang="ko-KR" altLang="en-US" dirty="0" err="1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아이디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(id)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96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lang="ko-KR" altLang="en-US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특정 </a:t>
            </a:r>
            <a:r>
              <a:rPr lang="ko-KR" altLang="en-US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한개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85339" y="662831"/>
            <a:ext cx="4752528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&lt;p&gt;Do not 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&lt;p&gt;Do not 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5339" y="5085184"/>
            <a:ext cx="475252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#hello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{ color : red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77427" y="497252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1720" y="460319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아이디 </a:t>
            </a:r>
            <a:r>
              <a:rPr lang="ko-KR" altLang="en-US" dirty="0" err="1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85339" y="2607047"/>
            <a:ext cx="5976664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 id="title"&gt;Pick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&lt;p&gt;Do not 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&lt;p&gt;Do not 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874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클래스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(class)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선택자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96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lang="ko-KR" altLang="en-US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여러개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4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331" y="662831"/>
            <a:ext cx="4752528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&lt;p&gt;Do not 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13331" y="50131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.large 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{ font-size : 30px }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05419" y="490051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9712" y="45311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클래스 </a:t>
            </a:r>
            <a:r>
              <a:rPr lang="ko-KR" altLang="en-US" dirty="0" err="1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선택자</a:t>
            </a:r>
            <a:endParaRPr lang="ko-KR" altLang="en-US" dirty="0">
              <a:solidFill>
                <a:schemeClr val="accent5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13331" y="2607047"/>
            <a:ext cx="6336704" cy="1830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&lt;body&gt;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&lt;p&gt;Do not 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 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class=“”large””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&gt;Pick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	&lt;p </a:t>
            </a:r>
            <a: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class=“”large””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&gt;Pick this&lt;/p&gt;</a:t>
            </a:r>
          </a:p>
          <a:p>
            <a:pPr algn="l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373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473</Words>
  <Application>Microsoft Office PowerPoint</Application>
  <PresentationFormat>화면 슬라이드 쇼(4:3)</PresentationFormat>
  <Paragraphs>93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Adobe Ming Std L</vt:lpstr>
      <vt:lpstr>맑은 고딕</vt:lpstr>
      <vt:lpstr>배달의민족 도현</vt:lpstr>
      <vt:lpstr>배달의민족 주아</vt:lpstr>
      <vt:lpstr>Arial</vt:lpstr>
      <vt:lpstr>Office 테마</vt:lpstr>
      <vt:lpstr>CSS3 2강  CSS 셀렉터</vt:lpstr>
      <vt:lpstr> 셀렉터(Selector)란?</vt:lpstr>
      <vt:lpstr>PowerPoint 프레젠테이션</vt:lpstr>
      <vt:lpstr>태그 선택자</vt:lpstr>
      <vt:lpstr>PowerPoint 프레젠테이션</vt:lpstr>
      <vt:lpstr>아이디(id) 선택자</vt:lpstr>
      <vt:lpstr>PowerPoint 프레젠테이션</vt:lpstr>
      <vt:lpstr>클래스(class) 선택자</vt:lpstr>
      <vt:lpstr>PowerPoint 프레젠테이션</vt:lpstr>
      <vt:lpstr>자식,후손 선택자</vt:lpstr>
      <vt:lpstr>PowerPoint 프레젠테이션</vt:lpstr>
      <vt:lpstr>PowerPoint 프레젠테이션</vt:lpstr>
      <vt:lpstr>그룹(Group) 선택자</vt:lpstr>
      <vt:lpstr>PowerPoint 프레젠테이션</vt:lpstr>
      <vt:lpstr>http://flukeout.github.io/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56</cp:revision>
  <dcterms:created xsi:type="dcterms:W3CDTF">2006-10-05T04:04:58Z</dcterms:created>
  <dcterms:modified xsi:type="dcterms:W3CDTF">2021-10-11T15:06:14Z</dcterms:modified>
</cp:coreProperties>
</file>