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4" r:id="rId6"/>
    <p:sldId id="265" r:id="rId7"/>
    <p:sldId id="266" r:id="rId8"/>
    <p:sldId id="268" r:id="rId9"/>
    <p:sldId id="269" r:id="rId10"/>
    <p:sldId id="259" r:id="rId11"/>
    <p:sldId id="270" r:id="rId12"/>
    <p:sldId id="271" r:id="rId13"/>
    <p:sldId id="260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3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멀티미디어관련 태그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문서안에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또 다른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문서를 넣는다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동영상 추가하기</a:t>
            </a:r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구글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지도 추가하기</a:t>
            </a:r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HTML</a:t>
            </a:r>
          </a:p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동영상 추가하기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82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734"/>
            <a:ext cx="9144000" cy="522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170446" y="3470269"/>
            <a:ext cx="864096" cy="4215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34542" y="3429000"/>
            <a:ext cx="2088232" cy="5041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24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3861048"/>
            <a:ext cx="648072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1659349" y="4113076"/>
            <a:ext cx="576064" cy="2880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644650"/>
            <a:ext cx="61404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76256" y="2132856"/>
            <a:ext cx="765969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image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이미지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빈태그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(empty tag)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alt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 width=“”300px”” height=“”300px””&gt;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3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audio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&lt;audio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오디오주소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&gt; &lt;/audio&gt;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오디오파일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video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&lt;video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비디오주소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&gt; &lt;/video&gt;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비디오파일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iframe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2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111</Words>
  <Application>Microsoft Office PowerPoint</Application>
  <PresentationFormat>화면 슬라이드 쇼(4:3)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도현</vt:lpstr>
      <vt:lpstr>배달의민족 주아</vt:lpstr>
      <vt:lpstr>Arial</vt:lpstr>
      <vt:lpstr>Office 테마</vt:lpstr>
      <vt:lpstr>HTML5 3강  멀티미디어관련 태그</vt:lpstr>
      <vt:lpstr>image 태그</vt:lpstr>
      <vt:lpstr>&lt;img src=“”이미지주소””&gt;</vt:lpstr>
      <vt:lpstr>&lt;img src=“”이미지주소”” alt=“”설명”” width=“”300px”” height=“”300px””&gt;</vt:lpstr>
      <vt:lpstr>audio 태그</vt:lpstr>
      <vt:lpstr>&lt;audio src=“”오디오주소”” controls&gt; &lt;/audio&gt;</vt:lpstr>
      <vt:lpstr>video 태그</vt:lpstr>
      <vt:lpstr>&lt;video src=“”비디오주소”” controls&gt; &lt;/video&gt;</vt:lpstr>
      <vt:lpstr>iframe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24</cp:revision>
  <dcterms:created xsi:type="dcterms:W3CDTF">2006-10-05T04:04:58Z</dcterms:created>
  <dcterms:modified xsi:type="dcterms:W3CDTF">2021-10-08T04:08:08Z</dcterms:modified>
</cp:coreProperties>
</file>