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title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h1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사진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인터넷에 올라와 있는 이미지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간단한 설명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(b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태그와 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i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 하나씩 포함시켜주세요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.)</a:t>
            </a: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이 인물과 연관 있는 사이트로의 링크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(a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한 개</a:t>
            </a:r>
          </a:p>
          <a:p>
            <a:pPr marL="0" indent="0">
              <a:buNone/>
            </a:pP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717" y="705661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1_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3829" y="679800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2_My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프로필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결과화면 페이지와 최대한 비슷하게 만듭니다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태그를 써야 할 지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스타일을 적용할 지 스스로 고민해 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632848" cy="625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8388424" y="1628800"/>
            <a:ext cx="0" cy="50405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6523" y="21328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오른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쪽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정렬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15616" y="4509120"/>
            <a:ext cx="57597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879" y="4339843"/>
            <a:ext cx="1434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이미지크기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가로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700px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500px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0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0. Index.html, paris.html, newyork.html, tokyo.html, style.css, logo.png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를 이용합니다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 (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메뉴를 클릭하면 해당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html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 이동하게 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모든 요소가 가운데 정렬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되어있어야합니다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travel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로고는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165px,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세로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'travel'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로고 위에는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80px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메뉴는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Helvetica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폰트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색상은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Hex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값 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58595B, RGB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(88, 89, 91)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현재 머물러 있는 창의 메뉴의 폰트는 진하게 나옵니다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각 메뉴 사이의 간격은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이고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매뉴의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위 아래로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페이지의 가로 길이의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90%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예를 들어 페이지의 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1,000px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 되어야 합니다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7986" y="705661"/>
            <a:ext cx="4968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3_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여행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기록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3333686" cy="32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0"/>
            <a:ext cx="3389245" cy="319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1752"/>
            <a:ext cx="3261678" cy="315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5" y="3641199"/>
            <a:ext cx="3319990" cy="31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192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kwonkijun</cp:lastModifiedBy>
  <cp:revision>9</cp:revision>
  <dcterms:created xsi:type="dcterms:W3CDTF">2006-10-05T04:04:58Z</dcterms:created>
  <dcterms:modified xsi:type="dcterms:W3CDTF">2020-09-18T15:02:05Z</dcterms:modified>
</cp:coreProperties>
</file>