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29" r:id="rId3"/>
    <p:sldId id="262" r:id="rId4"/>
    <p:sldId id="257" r:id="rId5"/>
    <p:sldId id="330" r:id="rId6"/>
    <p:sldId id="331" r:id="rId7"/>
    <p:sldId id="332" r:id="rId8"/>
    <p:sldId id="335" r:id="rId9"/>
    <p:sldId id="336" r:id="rId10"/>
    <p:sldId id="334" r:id="rId11"/>
    <p:sldId id="333" r:id="rId12"/>
    <p:sldId id="337" r:id="rId13"/>
    <p:sldId id="263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02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7FDC5-66A3-47B5-9CCE-43836CF927EE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4B7C8-BB89-4413-AE69-21DD9BD4A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203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boooks.tistory.com/352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3_mediaqueries.asp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CSS3 9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b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CSS </a:t>
            </a:r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미디어쿼리</a:t>
            </a:r>
          </a:p>
        </p:txBody>
      </p:sp>
      <p:sp>
        <p:nvSpPr>
          <p:cNvPr id="4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71004" y="1628800"/>
            <a:ext cx="7344816" cy="3456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 err="1">
                <a:latin typeface="배달의민족 주아" pitchFamily="18" charset="-127"/>
                <a:ea typeface="배달의민족 주아" pitchFamily="18" charset="-127"/>
              </a:rPr>
              <a:t>데스크탑을</a:t>
            </a:r>
            <a:r>
              <a:rPr lang="ko-KR" altLang="en-US" sz="2800" dirty="0">
                <a:latin typeface="배달의민족 주아" pitchFamily="18" charset="-127"/>
                <a:ea typeface="배달의민족 주아" pitchFamily="18" charset="-127"/>
              </a:rPr>
              <a:t> 우선 할 경우</a:t>
            </a:r>
            <a:endParaRPr lang="en-US" altLang="ko-KR" sz="2800" dirty="0">
              <a:latin typeface="배달의민족 주아" pitchFamily="18" charset="-127"/>
              <a:ea typeface="배달의민족 주아" pitchFamily="18" charset="-127"/>
            </a:endParaRPr>
          </a:p>
          <a:p>
            <a:pPr algn="l"/>
            <a:endParaRPr lang="en-US" altLang="ko-KR" sz="2800" dirty="0">
              <a:latin typeface="배달의민족 주아" pitchFamily="18" charset="-127"/>
              <a:ea typeface="배달의민족 주아" pitchFamily="18" charset="-127"/>
            </a:endParaRPr>
          </a:p>
          <a:p>
            <a:pPr algn="l"/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/* </a:t>
            </a:r>
            <a:r>
              <a:rPr lang="ko-KR" altLang="en-US" sz="2800" dirty="0" err="1">
                <a:latin typeface="배달의민족 주아" pitchFamily="18" charset="-127"/>
                <a:ea typeface="배달의민족 주아" pitchFamily="18" charset="-127"/>
              </a:rPr>
              <a:t>데스크탑에</a:t>
            </a:r>
            <a:r>
              <a:rPr lang="ko-KR" altLang="en-US" sz="2800" dirty="0">
                <a:latin typeface="배달의민족 주아" pitchFamily="18" charset="-127"/>
                <a:ea typeface="배달의민족 주아" pitchFamily="18" charset="-127"/>
              </a:rPr>
              <a:t> 적용될 스타일을 먼저 작성합니다</a:t>
            </a:r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. */ </a:t>
            </a:r>
          </a:p>
          <a:p>
            <a:pPr algn="l"/>
            <a:endParaRPr lang="en-US" altLang="ko-KR" sz="2800" dirty="0">
              <a:latin typeface="배달의민족 주아" pitchFamily="18" charset="-127"/>
              <a:ea typeface="배달의민족 주아" pitchFamily="18" charset="-127"/>
            </a:endParaRPr>
          </a:p>
          <a:p>
            <a:pPr algn="l"/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@media screen and (max-width : 768px){</a:t>
            </a:r>
          </a:p>
          <a:p>
            <a:pPr algn="l"/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	/* </a:t>
            </a:r>
            <a:r>
              <a:rPr lang="ko-KR" altLang="en-US" sz="2800" dirty="0" err="1">
                <a:latin typeface="배달의민족 주아" pitchFamily="18" charset="-127"/>
                <a:ea typeface="배달의민족 주아" pitchFamily="18" charset="-127"/>
              </a:rPr>
              <a:t>모바일에서</a:t>
            </a:r>
            <a:r>
              <a:rPr lang="ko-KR" altLang="en-US" sz="2800" dirty="0">
                <a:latin typeface="배달의민족 주아" pitchFamily="18" charset="-127"/>
                <a:ea typeface="배달의민족 주아" pitchFamily="18" charset="-127"/>
              </a:rPr>
              <a:t> 사용될 스타일을 작성</a:t>
            </a:r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 */ </a:t>
            </a:r>
          </a:p>
          <a:p>
            <a:pPr algn="l"/>
            <a:endParaRPr lang="en-US" altLang="ko-KR" sz="2800" dirty="0">
              <a:latin typeface="배달의민족 주아" pitchFamily="18" charset="-127"/>
              <a:ea typeface="배달의민족 주아" pitchFamily="18" charset="-127"/>
            </a:endParaRPr>
          </a:p>
          <a:p>
            <a:pPr algn="l"/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895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71004" y="1628800"/>
            <a:ext cx="7344816" cy="3456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 err="1">
                <a:latin typeface="배달의민족 주아" pitchFamily="18" charset="-127"/>
                <a:ea typeface="배달의민족 주아" pitchFamily="18" charset="-127"/>
              </a:rPr>
              <a:t>모바일을</a:t>
            </a:r>
            <a:r>
              <a:rPr lang="ko-KR" altLang="en-US" sz="2800" dirty="0">
                <a:latin typeface="배달의민족 주아" pitchFamily="18" charset="-127"/>
                <a:ea typeface="배달의민족 주아" pitchFamily="18" charset="-127"/>
              </a:rPr>
              <a:t> 우선 할 경우</a:t>
            </a:r>
            <a:endParaRPr lang="en-US" altLang="ko-KR" sz="2800" dirty="0">
              <a:latin typeface="배달의민족 주아" pitchFamily="18" charset="-127"/>
              <a:ea typeface="배달의민족 주아" pitchFamily="18" charset="-127"/>
            </a:endParaRPr>
          </a:p>
          <a:p>
            <a:pPr algn="l"/>
            <a:endParaRPr lang="en-US" altLang="ko-KR" sz="2800" dirty="0">
              <a:latin typeface="배달의민족 주아" pitchFamily="18" charset="-127"/>
              <a:ea typeface="배달의민족 주아" pitchFamily="18" charset="-127"/>
            </a:endParaRPr>
          </a:p>
          <a:p>
            <a:pPr algn="l"/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/* </a:t>
            </a:r>
            <a:r>
              <a:rPr lang="ko-KR" altLang="en-US" sz="2800" dirty="0" err="1">
                <a:latin typeface="배달의민족 주아" pitchFamily="18" charset="-127"/>
                <a:ea typeface="배달의민족 주아" pitchFamily="18" charset="-127"/>
              </a:rPr>
              <a:t>모바일에</a:t>
            </a:r>
            <a:r>
              <a:rPr lang="ko-KR" altLang="en-US" sz="2800" dirty="0">
                <a:latin typeface="배달의민족 주아" pitchFamily="18" charset="-127"/>
                <a:ea typeface="배달의민족 주아" pitchFamily="18" charset="-127"/>
              </a:rPr>
              <a:t> 적용될 스타일을 먼저 작성합니다</a:t>
            </a:r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. */ </a:t>
            </a:r>
          </a:p>
          <a:p>
            <a:pPr algn="l"/>
            <a:endParaRPr lang="en-US" altLang="ko-KR" sz="2800" dirty="0">
              <a:latin typeface="배달의민족 주아" pitchFamily="18" charset="-127"/>
              <a:ea typeface="배달의민족 주아" pitchFamily="18" charset="-127"/>
            </a:endParaRPr>
          </a:p>
          <a:p>
            <a:pPr algn="l"/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@media screen and (min-width : 769px){</a:t>
            </a:r>
          </a:p>
          <a:p>
            <a:pPr algn="l"/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	/* </a:t>
            </a:r>
            <a:r>
              <a:rPr lang="ko-KR" altLang="en-US" sz="2800" dirty="0" err="1">
                <a:latin typeface="배달의민족 주아" pitchFamily="18" charset="-127"/>
                <a:ea typeface="배달의민족 주아" pitchFamily="18" charset="-127"/>
              </a:rPr>
              <a:t>데스크탑에서</a:t>
            </a:r>
            <a:r>
              <a:rPr lang="ko-KR" altLang="en-US" sz="2800" dirty="0">
                <a:latin typeface="배달의민족 주아" pitchFamily="18" charset="-127"/>
                <a:ea typeface="배달의민족 주아" pitchFamily="18" charset="-127"/>
              </a:rPr>
              <a:t> 사용될 스타일을 작성</a:t>
            </a:r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 */ </a:t>
            </a:r>
          </a:p>
          <a:p>
            <a:pPr algn="l"/>
            <a:endParaRPr lang="en-US" altLang="ko-KR" sz="2800" dirty="0">
              <a:latin typeface="배달의민족 주아" pitchFamily="18" charset="-127"/>
              <a:ea typeface="배달의민족 주아" pitchFamily="18" charset="-127"/>
            </a:endParaRPr>
          </a:p>
          <a:p>
            <a:pPr algn="l"/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858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71004" y="1628800"/>
            <a:ext cx="7344816" cy="3456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err="1">
                <a:latin typeface="배달의민족 주아" pitchFamily="18" charset="-127"/>
                <a:ea typeface="배달의민족 주아" pitchFamily="18" charset="-127"/>
              </a:rPr>
              <a:t>뷰포트에</a:t>
            </a:r>
            <a:r>
              <a:rPr lang="ko-KR" altLang="en-US" sz="2800" dirty="0">
                <a:latin typeface="배달의민족 주아" pitchFamily="18" charset="-127"/>
                <a:ea typeface="배달의민족 주아" pitchFamily="18" charset="-127"/>
              </a:rPr>
              <a:t> 대한 설명</a:t>
            </a:r>
            <a:endParaRPr lang="en-US" altLang="ko-KR" sz="2800" dirty="0">
              <a:latin typeface="배달의민족 주아" pitchFamily="18" charset="-127"/>
              <a:ea typeface="배달의민족 주아" pitchFamily="18" charset="-127"/>
            </a:endParaRPr>
          </a:p>
          <a:p>
            <a:endParaRPr lang="en-US" altLang="ko-KR" sz="2800" dirty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en-US" altLang="ko-KR" sz="2800" dirty="0">
                <a:hlinkClick r:id="rId2"/>
              </a:rPr>
              <a:t>https://aboooks.tistory.com/352</a:t>
            </a:r>
            <a:endParaRPr lang="en-US" altLang="ko-KR" sz="28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33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427784" y="530120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2"/>
              </a:rPr>
              <a:t>https://www.w3schools.com/css/css3_mediaqueries.asp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39952" y="46531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참고문헌</a:t>
            </a: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3568" y="1916832"/>
            <a:ext cx="7772400" cy="3096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err="1">
                <a:latin typeface="배달의민족 주아" pitchFamily="18" charset="-127"/>
                <a:ea typeface="배달의민족 주아" pitchFamily="18" charset="-127"/>
              </a:rPr>
              <a:t>반응형</a:t>
            </a:r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 웹</a:t>
            </a:r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?</a:t>
            </a:r>
          </a:p>
          <a:p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(Responsive web)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1824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2" name="Picture 2" descr="C:\Users\Administrator\Downloads\imac-1999636_192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67" y="1556792"/>
            <a:ext cx="6601719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246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026" name="Picture 2" descr="C:\Users\Administrator\Downloads\responsive-1622825_128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82207"/>
            <a:ext cx="7176120" cy="4036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980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절대값 단위 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-&gt; </a:t>
            </a:r>
            <a:r>
              <a:rPr lang="ko-KR" altLang="en-US" dirty="0" err="1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상대값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 단위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85800" y="37890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760040" y="393305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>
                <a:latin typeface="배달의민족 주아" pitchFamily="18" charset="-127"/>
                <a:ea typeface="배달의민족 주아" pitchFamily="18" charset="-127"/>
              </a:rPr>
              <a:t>px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 -&gt; </a:t>
            </a:r>
            <a:r>
              <a:rPr lang="ko-KR" altLang="en-US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백분율</a:t>
            </a:r>
            <a:r>
              <a:rPr lang="en-US" altLang="ko-KR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(%), </a:t>
            </a:r>
            <a:r>
              <a:rPr lang="en-US" altLang="ko-KR" dirty="0" err="1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vh</a:t>
            </a:r>
            <a:r>
              <a:rPr lang="en-US" altLang="ko-KR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en-US" altLang="ko-KR" dirty="0" err="1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vw,em</a:t>
            </a:r>
            <a:endParaRPr lang="ko-KR" altLang="en-US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6296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반응형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 레이아웃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반응형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 프레임워크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85800" y="37890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760040" y="393305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Flex-box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en-US" altLang="ko-KR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Bootstrap</a:t>
            </a:r>
            <a:endParaRPr lang="ko-KR" altLang="en-US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8978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미디어 쿼리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(media </a:t>
            </a:r>
            <a:r>
              <a:rPr lang="en-US" altLang="ko-KR" dirty="0" err="1">
                <a:latin typeface="배달의민족 주아" pitchFamily="18" charset="-127"/>
                <a:ea typeface="배달의민족 주아" pitchFamily="18" charset="-127"/>
              </a:rPr>
              <a:t>querys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)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85800" y="37890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982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디바이스의 너비와 높이에 따라 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휴대폰의 가로모드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세로모드에 따라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서로 다른 </a:t>
            </a:r>
            <a:r>
              <a:rPr lang="en-US" altLang="ko-KR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CSS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를 적용할 수 있다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. 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85800" y="37890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773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8034" y="2326857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@media </a:t>
            </a:r>
            <a:r>
              <a:rPr lang="en-US" altLang="ko-KR" dirty="0" err="1">
                <a:latin typeface="배달의민족 주아" pitchFamily="18" charset="-127"/>
                <a:ea typeface="배달의민족 주아" pitchFamily="18" charset="-127"/>
              </a:rPr>
              <a:t>not|only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dirty="0" err="1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mediatype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 and (</a:t>
            </a:r>
            <a:r>
              <a:rPr lang="en-US" altLang="ko-KR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expressions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){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dirty="0" err="1">
                <a:latin typeface="배달의민족 주아" pitchFamily="18" charset="-127"/>
                <a:ea typeface="배달의민족 주아" pitchFamily="18" charset="-127"/>
              </a:rPr>
              <a:t>css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-code;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}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&lt;link </a:t>
            </a:r>
            <a:r>
              <a:rPr lang="en-US" altLang="ko-KR" dirty="0" err="1">
                <a:latin typeface="배달의민족 주아" pitchFamily="18" charset="-127"/>
                <a:ea typeface="배달의민족 주아" pitchFamily="18" charset="-127"/>
              </a:rPr>
              <a:t>rel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="</a:t>
            </a:r>
            <a:r>
              <a:rPr lang="en-US" altLang="ko-KR" dirty="0" err="1">
                <a:latin typeface="배달의민족 주아" pitchFamily="18" charset="-127"/>
                <a:ea typeface="배달의민족 주아" pitchFamily="18" charset="-127"/>
              </a:rPr>
              <a:t>stylesheet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" media="</a:t>
            </a:r>
            <a:r>
              <a:rPr lang="en-US" altLang="ko-KR" dirty="0" err="1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mediatype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dirty="0" err="1">
                <a:latin typeface="배달의민족 주아" pitchFamily="18" charset="-127"/>
                <a:ea typeface="배달의민족 주아" pitchFamily="18" charset="-127"/>
              </a:rPr>
              <a:t>and|not|only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 (</a:t>
            </a:r>
            <a:r>
              <a:rPr lang="en-US" altLang="ko-KR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expressions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)" </a:t>
            </a:r>
            <a:r>
              <a:rPr lang="en-US" altLang="ko-KR" dirty="0" err="1">
                <a:latin typeface="배달의민족 주아" pitchFamily="18" charset="-127"/>
                <a:ea typeface="배달의민족 주아" pitchFamily="18" charset="-127"/>
              </a:rPr>
              <a:t>href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="print.css"&gt;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85800" y="37890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97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204</Words>
  <Application>Microsoft Office PowerPoint</Application>
  <PresentationFormat>On-screen Show (4:3)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맑은 고딕</vt:lpstr>
      <vt:lpstr>배달의민족 도현</vt:lpstr>
      <vt:lpstr>배달의민족 주아</vt:lpstr>
      <vt:lpstr>Arial</vt:lpstr>
      <vt:lpstr>Office 테마</vt:lpstr>
      <vt:lpstr>CSS3 9강  CSS 미디어쿼리</vt:lpstr>
      <vt:lpstr>PowerPoint Presentation</vt:lpstr>
      <vt:lpstr>PowerPoint Presentation</vt:lpstr>
      <vt:lpstr>PowerPoint Presentation</vt:lpstr>
      <vt:lpstr>절대값 단위 -&gt; 상대값 단위</vt:lpstr>
      <vt:lpstr>반응형 레이아웃, 반응형 프레임워크</vt:lpstr>
      <vt:lpstr>미디어 쿼리(media querys)</vt:lpstr>
      <vt:lpstr>디바이스의 너비와 높이에 따라  휴대폰의 가로모드, 세로모드에 따라  서로 다른 CSS를 적용할 수 있다. </vt:lpstr>
      <vt:lpstr>@media not|only mediatype and (expressions){  css-code; }   &lt;link rel="stylesheet" media="mediatype and|not|only (expressions)" href="print.css"&gt;</vt:lpstr>
      <vt:lpstr>PowerPoint Presentation</vt:lpstr>
      <vt:lpstr>PowerPoint Presentation</vt:lpstr>
      <vt:lpstr>PowerPoint Presentation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kwonkijun</cp:lastModifiedBy>
  <cp:revision>86</cp:revision>
  <dcterms:created xsi:type="dcterms:W3CDTF">2006-10-05T04:04:58Z</dcterms:created>
  <dcterms:modified xsi:type="dcterms:W3CDTF">2020-10-09T07:38:36Z</dcterms:modified>
</cp:coreProperties>
</file>