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260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FBC0-BEE7-47A2-A835-5C7C42AA42B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5534-069C-4B43-A3B0-988B8A28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5534-069C-4B43-A3B0-988B8A28C7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후손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1680" y="620689"/>
            <a:ext cx="6264696" cy="2520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p&gt;div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의 아들입니다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저도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div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의 아들입니다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모두 행복하세요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149080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&gt;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03642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6670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자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식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19672" y="260648"/>
            <a:ext cx="6408712" cy="36724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div&gt;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&lt;article&gt;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&lt;/article&gt;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나는 선택하지 마세요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581128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4684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40991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후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손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그룹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(Group)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3" y="908720"/>
            <a:ext cx="5390811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h1&gt;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h1&gt;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45987" y="357301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 , 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34019" y="34603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0910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그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룹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135015"/>
            <a:ext cx="7772400" cy="147002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http://flukeout.github.io/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7728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셀렉터를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게임처럼 연습할 수 있는 곳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선택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디자인을 적용하고 싶은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태그를 선택하는 것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저를 뽑아주세요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저도 뽑아줘요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5816" y="32849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87824" y="4149080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 { color : blue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31723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3557" y="2802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태그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(id)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85339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나만 선택해주세요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5339" y="50851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#hello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77427" y="49725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460319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아이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디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85339" y="2607047"/>
            <a:ext cx="597666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id=“”hello””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나만 선택해주세요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7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(class)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331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3331" y="50131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.large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05419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클래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스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3331" y="2607047"/>
            <a:ext cx="633670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73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158</Words>
  <Application>Microsoft Office PowerPoint</Application>
  <PresentationFormat>화면 슬라이드 쇼(4:3)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CSS3 2강  CSS 셀렉터</vt:lpstr>
      <vt:lpstr> 셀렉터(Selector)란?</vt:lpstr>
      <vt:lpstr>PowerPoint 프레젠테이션</vt:lpstr>
      <vt:lpstr>태그 선택자</vt:lpstr>
      <vt:lpstr>PowerPoint 프레젠테이션</vt:lpstr>
      <vt:lpstr>아이디(id) 선택자</vt:lpstr>
      <vt:lpstr>PowerPoint 프레젠테이션</vt:lpstr>
      <vt:lpstr>클래스(class) 선택자</vt:lpstr>
      <vt:lpstr>PowerPoint 프레젠테이션</vt:lpstr>
      <vt:lpstr>자식,후손 선택자</vt:lpstr>
      <vt:lpstr>PowerPoint 프레젠테이션</vt:lpstr>
      <vt:lpstr>PowerPoint 프레젠테이션</vt:lpstr>
      <vt:lpstr>그룹(Group) 선택자</vt:lpstr>
      <vt:lpstr>PowerPoint 프레젠테이션</vt:lpstr>
      <vt:lpstr>http://flukeout.github.io/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49</cp:revision>
  <dcterms:created xsi:type="dcterms:W3CDTF">2006-10-05T04:04:58Z</dcterms:created>
  <dcterms:modified xsi:type="dcterms:W3CDTF">2020-09-15T05:25:34Z</dcterms:modified>
</cp:coreProperties>
</file>