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0" r:id="rId5"/>
    <p:sldId id="271" r:id="rId6"/>
    <p:sldId id="272" r:id="rId7"/>
    <p:sldId id="273" r:id="rId8"/>
    <p:sldId id="275" r:id="rId9"/>
    <p:sldId id="274" r:id="rId10"/>
    <p:sldId id="260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HTML5 4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목록과 테이블 태그</a:t>
            </a:r>
            <a:endParaRPr lang="ko-KR" altLang="en-US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ul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14096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(unordered list)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55776" y="1844824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ul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li&gt;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블랙핑크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&lt;li&gt;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트와이스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&lt;li&gt;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레드벨벳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ul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순서없는목록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을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나타내는 태그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네비게이션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메뉴 등에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ol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14096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(ordered list)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07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55776" y="1844824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o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&lt;li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방탄소년단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li&gt;EXO&lt;/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li&gt;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세븐틴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o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순서</a:t>
            </a:r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있</a:t>
            </a:r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는목록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을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나타내는 태그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06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table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42189"/>
              </p:ext>
            </p:extLst>
          </p:nvPr>
        </p:nvGraphicFramePr>
        <p:xfrm>
          <a:off x="1323898" y="1916832"/>
          <a:ext cx="6552728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364"/>
                <a:gridCol w="3276364"/>
              </a:tblGrid>
              <a:tr h="527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태그</a:t>
                      </a:r>
                      <a:endParaRPr lang="ko-KR" altLang="en-US" sz="2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설명</a:t>
                      </a:r>
                      <a:endParaRPr lang="ko-KR" altLang="en-US" sz="2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/>
                </a:tc>
              </a:tr>
              <a:tr h="534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table</a:t>
                      </a:r>
                      <a:endParaRPr lang="ko-KR" altLang="en-US" sz="2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표를 만드는 태그</a:t>
                      </a:r>
                      <a:endParaRPr lang="ko-KR" altLang="en-US" sz="2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/>
                </a:tc>
              </a:tr>
              <a:tr h="534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tr</a:t>
                      </a:r>
                      <a:endParaRPr lang="ko-KR" altLang="en-US" sz="2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행을 하나 만든다</a:t>
                      </a:r>
                      <a:endParaRPr lang="ko-KR" altLang="en-US" sz="2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/>
                </a:tc>
              </a:tr>
              <a:tr h="534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th</a:t>
                      </a:r>
                      <a:endParaRPr lang="ko-KR" altLang="en-US" sz="2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제목 셀을 하나 만든다</a:t>
                      </a:r>
                      <a:endParaRPr lang="ko-KR" altLang="en-US" sz="2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/>
                </a:tc>
              </a:tr>
              <a:tr h="534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td</a:t>
                      </a:r>
                      <a:endParaRPr lang="ko-KR" altLang="en-US" sz="2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일반 셀을 하나 만든다</a:t>
                      </a:r>
                      <a:endParaRPr lang="ko-KR" altLang="en-US" sz="2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84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396657"/>
              </p:ext>
            </p:extLst>
          </p:nvPr>
        </p:nvGraphicFramePr>
        <p:xfrm>
          <a:off x="1547664" y="2420888"/>
          <a:ext cx="6096000" cy="1552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517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제목</a:t>
                      </a:r>
                      <a:r>
                        <a:rPr lang="en-US" altLang="ko-KR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&lt;</a:t>
                      </a:r>
                      <a:r>
                        <a:rPr lang="en-US" altLang="ko-KR" sz="20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th</a:t>
                      </a:r>
                      <a:r>
                        <a:rPr lang="en-US" altLang="ko-KR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&gt;&lt;/</a:t>
                      </a:r>
                      <a:r>
                        <a:rPr lang="en-US" altLang="ko-KR" sz="20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th</a:t>
                      </a:r>
                      <a:r>
                        <a:rPr lang="en-US" altLang="ko-KR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&gt;</a:t>
                      </a:r>
                      <a:endParaRPr lang="ko-KR" altLang="en-US" sz="2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제목</a:t>
                      </a:r>
                      <a:r>
                        <a:rPr lang="en-US" altLang="ko-KR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&lt;</a:t>
                      </a:r>
                      <a:r>
                        <a:rPr lang="en-US" altLang="ko-KR" sz="20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th</a:t>
                      </a:r>
                      <a:r>
                        <a:rPr lang="en-US" altLang="ko-KR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&gt;&lt;/</a:t>
                      </a:r>
                      <a:r>
                        <a:rPr lang="en-US" altLang="ko-KR" sz="20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th</a:t>
                      </a:r>
                      <a:r>
                        <a:rPr lang="en-US" altLang="ko-KR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&gt;</a:t>
                      </a:r>
                      <a:endParaRPr lang="ko-KR" altLang="en-US" sz="2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/>
                </a:tc>
              </a:tr>
              <a:tr h="517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내용</a:t>
                      </a:r>
                      <a:r>
                        <a:rPr lang="en-US" altLang="ko-KR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&lt;td&gt;&lt;/td&gt;</a:t>
                      </a:r>
                      <a:endParaRPr lang="ko-KR" altLang="en-US" sz="2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내용</a:t>
                      </a:r>
                      <a:r>
                        <a:rPr lang="en-US" altLang="ko-KR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&lt;td&gt;&lt;/td&gt;</a:t>
                      </a:r>
                      <a:endParaRPr lang="ko-KR" altLang="en-US" sz="200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/>
                </a:tc>
              </a:tr>
              <a:tr h="517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내용</a:t>
                      </a:r>
                      <a:r>
                        <a:rPr lang="en-US" altLang="ko-KR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&lt;td&gt;&lt;/td&gt;</a:t>
                      </a:r>
                      <a:endParaRPr lang="ko-KR" altLang="en-US" sz="2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내용</a:t>
                      </a:r>
                      <a:r>
                        <a:rPr lang="en-US" altLang="ko-KR" sz="2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&lt;td&gt;&lt;/td&gt;</a:t>
                      </a:r>
                      <a:endParaRPr lang="ko-KR" altLang="en-US" sz="2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19672" y="1844824"/>
            <a:ext cx="103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&lt;table&gt;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4158372"/>
            <a:ext cx="1162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&lt;/table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&gt;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2420888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sz="2000" dirty="0" err="1" smtClean="0">
                <a:latin typeface="배달의민족 주아" pitchFamily="18" charset="-127"/>
                <a:ea typeface="배달의민족 주아" pitchFamily="18" charset="-127"/>
              </a:rPr>
              <a:t>tr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974886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sz="2000" dirty="0" err="1" smtClean="0">
                <a:latin typeface="배달의민족 주아" pitchFamily="18" charset="-127"/>
                <a:ea typeface="배달의민족 주아" pitchFamily="18" charset="-127"/>
              </a:rPr>
              <a:t>tr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268" y="3513684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sz="2000" dirty="0" err="1" smtClean="0">
                <a:latin typeface="배달의민족 주아" pitchFamily="18" charset="-127"/>
                <a:ea typeface="배달의민족 주아" pitchFamily="18" charset="-127"/>
              </a:rPr>
              <a:t>tr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0352" y="2405688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2000" dirty="0" err="1" smtClean="0">
                <a:latin typeface="배달의민족 주아" pitchFamily="18" charset="-127"/>
                <a:ea typeface="배달의민족 주아" pitchFamily="18" charset="-127"/>
              </a:rPr>
              <a:t>tr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0352" y="2956154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2000" dirty="0" err="1" smtClean="0">
                <a:latin typeface="배달의민족 주아" pitchFamily="18" charset="-127"/>
                <a:ea typeface="배달의민족 주아" pitchFamily="18" charset="-127"/>
              </a:rPr>
              <a:t>tr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0351" y="3513684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2000" dirty="0" err="1" smtClean="0">
                <a:latin typeface="배달의민족 주아" pitchFamily="18" charset="-127"/>
                <a:ea typeface="배달의민족 주아" pitchFamily="18" charset="-127"/>
              </a:rPr>
              <a:t>tr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9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83768" y="1484784"/>
            <a:ext cx="7772400" cy="3600400"/>
          </a:xfrm>
        </p:spPr>
        <p:txBody>
          <a:bodyPr>
            <a:noAutofit/>
          </a:bodyPr>
          <a:lstStyle/>
          <a:p>
            <a:pPr algn="l" defTabSz="876300">
              <a:tabLst>
                <a:tab pos="1790700" algn="l"/>
                <a:tab pos="1879600" algn="l"/>
              </a:tabLst>
            </a:pP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&lt;table border=“”1””&gt;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&lt;</a:t>
            </a:r>
            <a:r>
              <a:rPr lang="en-US" altLang="ko-KR" sz="2400" dirty="0" err="1" smtClean="0">
                <a:latin typeface="배달의민족 주아" pitchFamily="18" charset="-127"/>
                <a:ea typeface="배달의민족 주아" pitchFamily="18" charset="-127"/>
              </a:rPr>
              <a:t>tr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    &lt;</a:t>
            </a:r>
            <a:r>
              <a:rPr lang="en-US" altLang="ko-KR" sz="2400" dirty="0" err="1" smtClean="0">
                <a:latin typeface="배달의민족 주아" pitchFamily="18" charset="-127"/>
                <a:ea typeface="배달의민족 주아" pitchFamily="18" charset="-127"/>
              </a:rPr>
              <a:t>th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음식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2400" dirty="0" err="1" smtClean="0">
                <a:latin typeface="배달의민족 주아" pitchFamily="18" charset="-127"/>
                <a:ea typeface="배달의민족 주아" pitchFamily="18" charset="-127"/>
              </a:rPr>
              <a:t>th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    &lt;</a:t>
            </a:r>
            <a:r>
              <a:rPr lang="en-US" altLang="ko-KR" sz="2400" dirty="0" err="1" smtClean="0">
                <a:latin typeface="배달의민족 주아" pitchFamily="18" charset="-127"/>
                <a:ea typeface="배달의민족 주아" pitchFamily="18" charset="-127"/>
              </a:rPr>
              <a:t>th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가격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2400" dirty="0" err="1" smtClean="0">
                <a:latin typeface="배달의민족 주아" pitchFamily="18" charset="-127"/>
                <a:ea typeface="배달의민족 주아" pitchFamily="18" charset="-127"/>
              </a:rPr>
              <a:t>th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&lt;/</a:t>
            </a:r>
            <a:r>
              <a:rPr lang="en-US" altLang="ko-KR" sz="2400" dirty="0" err="1" smtClean="0">
                <a:latin typeface="배달의민족 주아" pitchFamily="18" charset="-127"/>
                <a:ea typeface="배달의민족 주아" pitchFamily="18" charset="-127"/>
              </a:rPr>
              <a:t>tr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&lt;</a:t>
            </a:r>
            <a:r>
              <a:rPr lang="en-US" altLang="ko-KR" sz="2400" dirty="0" err="1" smtClean="0">
                <a:latin typeface="배달의민족 주아" pitchFamily="18" charset="-127"/>
                <a:ea typeface="배달의민족 주아" pitchFamily="18" charset="-127"/>
              </a:rPr>
              <a:t>tr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    &lt;td&gt;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피자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&lt;/td&gt;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    &lt;td&gt;15000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원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&lt;/td&gt;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&lt;/</a:t>
            </a:r>
            <a:r>
              <a:rPr lang="en-US" altLang="ko-KR" sz="2400" dirty="0" err="1" smtClean="0">
                <a:latin typeface="배달의민족 주아" pitchFamily="18" charset="-127"/>
                <a:ea typeface="배달의민족 주아" pitchFamily="18" charset="-127"/>
              </a:rPr>
              <a:t>tr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&lt;</a:t>
            </a:r>
            <a:r>
              <a:rPr lang="en-US" altLang="ko-KR" sz="2400" dirty="0" err="1" smtClean="0">
                <a:latin typeface="배달의민족 주아" pitchFamily="18" charset="-127"/>
                <a:ea typeface="배달의민족 주아" pitchFamily="18" charset="-127"/>
              </a:rPr>
              <a:t>tr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    &lt;td&gt;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치킨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&lt;/td&gt;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    &lt;td&gt;20000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원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&lt;/td&gt;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 &lt;/</a:t>
            </a:r>
            <a:r>
              <a:rPr lang="en-US" altLang="ko-KR" sz="2400" dirty="0" err="1" smtClean="0">
                <a:latin typeface="배달의민족 주아" pitchFamily="18" charset="-127"/>
                <a:ea typeface="배달의민족 주아" pitchFamily="18" charset="-127"/>
              </a:rPr>
              <a:t>tr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&lt;/table&gt;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6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133</Words>
  <Application>Microsoft Office PowerPoint</Application>
  <PresentationFormat>화면 슬라이드 쇼(4:3)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HTML5 4강  목록과 테이블 태그</vt:lpstr>
      <vt:lpstr>ul 태그</vt:lpstr>
      <vt:lpstr>&lt;ul&gt;  &lt;li&gt;블랙핑크&lt;/li&gt;  &lt;li&gt;트와이스&lt;/li&gt;  &lt;li&gt;레드벨벳&lt;/li&gt; &lt;/ul&gt;</vt:lpstr>
      <vt:lpstr>ol 태그</vt:lpstr>
      <vt:lpstr>&lt;ol&gt;  &lt;li&gt;방탄소년단&lt;/li&gt;  &lt;li&gt;EXO&lt;/li&gt;  &lt;li&gt;세븐틴&lt;/li&gt; &lt;/ol&gt;</vt:lpstr>
      <vt:lpstr>table 태그</vt:lpstr>
      <vt:lpstr>PowerPoint 프레젠테이션</vt:lpstr>
      <vt:lpstr>PowerPoint 프레젠테이션</vt:lpstr>
      <vt:lpstr>&lt;table border=“”1””&gt;     &lt;tr&gt;         &lt;th&gt;음식&lt;/th&gt;         &lt;th&gt;가격&lt;/th&gt;     &lt;/tr&gt;     &lt;tr&gt;         &lt;td&gt;피자&lt;/td&gt;         &lt;td&gt;15000원&lt;/td&gt;     &lt;/tr&gt;     &lt;tr&gt;         &lt;td&gt;치킨&lt;/td&gt;         &lt;td&gt;20000원&lt;/td&gt;     &lt;/tr&gt; &lt;/table&gt;</vt:lpstr>
      <vt:lpstr>실습!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28</cp:revision>
  <dcterms:created xsi:type="dcterms:W3CDTF">2006-10-05T04:04:58Z</dcterms:created>
  <dcterms:modified xsi:type="dcterms:W3CDTF">2020-09-15T03:38:11Z</dcterms:modified>
</cp:coreProperties>
</file>