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318" r:id="rId5"/>
    <p:sldId id="326" r:id="rId6"/>
    <p:sldId id="328" r:id="rId7"/>
    <p:sldId id="321" r:id="rId8"/>
    <p:sldId id="327" r:id="rId9"/>
    <p:sldId id="329" r:id="rId10"/>
    <p:sldId id="324" r:id="rId11"/>
    <p:sldId id="323" r:id="rId12"/>
    <p:sldId id="325" r:id="rId13"/>
    <p:sldId id="330" r:id="rId14"/>
    <p:sldId id="331" r:id="rId15"/>
    <p:sldId id="322" r:id="rId16"/>
    <p:sldId id="26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CSS3 6</a:t>
            </a:r>
            <a:r>
              <a:rPr lang="ko-KR" altLang="en-US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포지션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position : relative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3573016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실습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) </a:t>
            </a:r>
            <a:r>
              <a:rPr lang="ko-KR" altLang="en-US" sz="28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이미지태그 두 개를 겹치게 만들어보자</a:t>
            </a:r>
            <a:endParaRPr lang="en-US" altLang="ko-KR" sz="28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7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position : fixed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5" y="3573016"/>
            <a:ext cx="8031653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브라우저의 화면을 기준으로 </a:t>
            </a:r>
            <a:endParaRPr lang="en-US" altLang="ko-KR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좌표속성을 사용하여 위치를 이동시킨다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(top, bottom, left, right)</a:t>
            </a:r>
          </a:p>
        </p:txBody>
      </p:sp>
    </p:spTree>
    <p:extLst>
      <p:ext uri="{BB962C8B-B14F-4D97-AF65-F5344CB8AC3E}">
        <p14:creationId xmlns:p14="http://schemas.microsoft.com/office/powerpoint/2010/main" val="95681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position : fixed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3573016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실습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) </a:t>
            </a:r>
            <a:r>
              <a:rPr lang="ko-KR" altLang="en-US" sz="28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스크롤해도</a:t>
            </a:r>
            <a:r>
              <a:rPr lang="ko-KR" altLang="en-US" sz="28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위치가 고정되는 박스 만들기</a:t>
            </a:r>
            <a:endParaRPr lang="en-US" altLang="ko-KR" sz="28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78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0B88786-F94D-4439-8F03-A16ADE17F253}"/>
              </a:ext>
            </a:extLst>
          </p:cNvPr>
          <p:cNvSpPr/>
          <p:nvPr/>
        </p:nvSpPr>
        <p:spPr>
          <a:xfrm>
            <a:off x="1692796" y="470857"/>
            <a:ext cx="5759524" cy="6340197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포지션 개념연습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.box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300px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300px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margin-bottom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steelblue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7BA7D"/>
                </a:solidFill>
                <a:latin typeface="Consolas" panose="020B0609020204030204" pitchFamily="49" charset="0"/>
              </a:rPr>
              <a:t>box:nth-child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fixed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bottom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orange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"box"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"box"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"box"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"box"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"box"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7A5AC4-1DDC-4E5E-9E0E-A4114457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1840" y="17190"/>
            <a:ext cx="2880320" cy="53149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position : fixed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169916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57A5AC4-1DDC-4E5E-9E0E-A4114457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1840" y="17190"/>
            <a:ext cx="2880320" cy="53149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position : fixed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예제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CFFCEB-542D-45B9-882E-CE98422EB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86" y="620688"/>
            <a:ext cx="7699828" cy="596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01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position : absolute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5" y="3573016"/>
            <a:ext cx="8031653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relative, absolute, fixed </a:t>
            </a:r>
            <a:r>
              <a:rPr lang="ko-KR" altLang="en-US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가 선언되어 있는 상위태그를 기준으로 </a:t>
            </a:r>
            <a:endParaRPr lang="en-US" altLang="ko-KR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좌표속성을 사용하여 위치를 이동시킨다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(top, bottom, left, right)</a:t>
            </a:r>
          </a:p>
        </p:txBody>
      </p:sp>
    </p:spTree>
    <p:extLst>
      <p:ext uri="{BB962C8B-B14F-4D97-AF65-F5344CB8AC3E}">
        <p14:creationId xmlns:p14="http://schemas.microsoft.com/office/powerpoint/2010/main" val="57741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박스들을 원하는 곳에 배치하자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position : static</a:t>
            </a:r>
          </a:p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position : relative</a:t>
            </a:r>
          </a:p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position : fixed</a:t>
            </a:r>
          </a:p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position : absolute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position : static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3573016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기본값</a:t>
            </a:r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을 작성한 순서대로 </a:t>
            </a:r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위에서 아래로 왼쪽에서 오른쪽으로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물 흐르듯 배치 </a:t>
            </a:r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57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B88786-F94D-4439-8F03-A16ADE17F253}"/>
              </a:ext>
            </a:extLst>
          </p:cNvPr>
          <p:cNvSpPr/>
          <p:nvPr/>
        </p:nvSpPr>
        <p:spPr>
          <a:xfrm>
            <a:off x="1692796" y="756568"/>
            <a:ext cx="5759524" cy="4616648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포지션 개념연습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.box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300px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300px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margin-bottom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steelblue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"box"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"box"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"box"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4C1D295-F817-4E20-8BBC-10ED91A25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3848" y="17190"/>
            <a:ext cx="2736304" cy="531490"/>
          </a:xfrm>
        </p:spPr>
        <p:txBody>
          <a:bodyPr>
            <a:normAutofit fontScale="90000"/>
          </a:bodyPr>
          <a:lstStyle/>
          <a:p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position : static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316231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4C1D295-F817-4E20-8BBC-10ED91A25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3848" y="17190"/>
            <a:ext cx="2736304" cy="531490"/>
          </a:xfrm>
        </p:spPr>
        <p:txBody>
          <a:bodyPr>
            <a:normAutofit fontScale="90000"/>
          </a:bodyPr>
          <a:lstStyle/>
          <a:p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position : static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예제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ECCBD3-4ED6-4BFD-97FF-92FF2BD8F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81" y="1052736"/>
            <a:ext cx="3240037" cy="46144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735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position : relative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3573016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현재위치</a:t>
            </a:r>
            <a: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(static)</a:t>
            </a:r>
            <a:r>
              <a:rPr lang="ko-KR" altLang="en-US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를 기준으로 </a:t>
            </a:r>
            <a:endParaRPr lang="en-US" altLang="ko-KR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좌표속성을 사용하여 위치를 이동시킨다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(top, bottom, left, right)</a:t>
            </a:r>
          </a:p>
        </p:txBody>
      </p:sp>
    </p:spTree>
    <p:extLst>
      <p:ext uri="{BB962C8B-B14F-4D97-AF65-F5344CB8AC3E}">
        <p14:creationId xmlns:p14="http://schemas.microsoft.com/office/powerpoint/2010/main" val="84679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B88786-F94D-4439-8F03-A16ADE17F253}"/>
              </a:ext>
            </a:extLst>
          </p:cNvPr>
          <p:cNvSpPr/>
          <p:nvPr/>
        </p:nvSpPr>
        <p:spPr>
          <a:xfrm>
            <a:off x="1692796" y="470857"/>
            <a:ext cx="5759524" cy="5693866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포지션 개념연습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.box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300px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300px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margin-bottom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steelblue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7BA7D"/>
                </a:solidFill>
                <a:latin typeface="Consolas" panose="020B0609020204030204" pitchFamily="49" charset="0"/>
              </a:rPr>
              <a:t>box:nth-child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relative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"box"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"box"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"box"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7A5AC4-1DDC-4E5E-9E0E-A4114457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1840" y="17190"/>
            <a:ext cx="2880320" cy="531490"/>
          </a:xfrm>
        </p:spPr>
        <p:txBody>
          <a:bodyPr>
            <a:normAutofit fontScale="90000"/>
          </a:bodyPr>
          <a:lstStyle/>
          <a:p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position : relative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294224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7A5AC4-1DDC-4E5E-9E0E-A4114457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1840" y="17190"/>
            <a:ext cx="2880320" cy="531490"/>
          </a:xfrm>
        </p:spPr>
        <p:txBody>
          <a:bodyPr>
            <a:normAutofit fontScale="90000"/>
          </a:bodyPr>
          <a:lstStyle/>
          <a:p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position : relative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예제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0DAFB0-E45B-4469-B27F-92968B928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577" y="902502"/>
            <a:ext cx="3808846" cy="505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9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934</Words>
  <Application>Microsoft Office PowerPoint</Application>
  <PresentationFormat>화면 슬라이드 쇼(4:3)</PresentationFormat>
  <Paragraphs>123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배달의민족 도현</vt:lpstr>
      <vt:lpstr>배달의민족 주아</vt:lpstr>
      <vt:lpstr>Arial</vt:lpstr>
      <vt:lpstr>Consolas</vt:lpstr>
      <vt:lpstr>Office 테마</vt:lpstr>
      <vt:lpstr>CSS3 6강  CSS 포지션</vt:lpstr>
      <vt:lpstr> 박스들을 원하는 곳에 배치하자</vt:lpstr>
      <vt:lpstr>PowerPoint 프레젠테이션</vt:lpstr>
      <vt:lpstr>position : static</vt:lpstr>
      <vt:lpstr>position : static 예제</vt:lpstr>
      <vt:lpstr>position : static 예제</vt:lpstr>
      <vt:lpstr>position : relative</vt:lpstr>
      <vt:lpstr>position : relative 예제</vt:lpstr>
      <vt:lpstr>position : relative 예제</vt:lpstr>
      <vt:lpstr>position : relative</vt:lpstr>
      <vt:lpstr>position : fixed</vt:lpstr>
      <vt:lpstr>position : fixed</vt:lpstr>
      <vt:lpstr>position : fixed 예제</vt:lpstr>
      <vt:lpstr>position : fixed 예제</vt:lpstr>
      <vt:lpstr>position : absolute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81</cp:revision>
  <dcterms:created xsi:type="dcterms:W3CDTF">2006-10-05T04:04:58Z</dcterms:created>
  <dcterms:modified xsi:type="dcterms:W3CDTF">2020-11-02T05:18:51Z</dcterms:modified>
</cp:coreProperties>
</file>