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6" r:id="rId5"/>
    <p:sldId id="277" r:id="rId6"/>
    <p:sldId id="274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60" r:id="rId19"/>
    <p:sldId id="2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1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기본문법과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연동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23190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태그 내부에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style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속성을 사용하여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스타일을 적용하는 방법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7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&lt;h1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style=“”color : red””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제목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4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내부 스타일 시트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(Internal style sheet)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4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&lt;head&gt;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안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에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&lt;style&gt;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태그을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사용하여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스타일을 적용하는 방법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0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836712"/>
            <a:ext cx="777240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&lt;head&gt;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&lt;style&gt;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 	h1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font-size:20px;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	font-weight:600;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		font-family: “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궁서체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”;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	font-style: italic;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&lt;/style&gt;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head&gt;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부 스타일 시트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(External style sheet)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&lt;link&gt;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사용하여  외부 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파일을 가져와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스타일을 적용하는 방법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4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16496" y="404664"/>
            <a:ext cx="8535709" cy="17281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&lt;head&gt;</a:t>
            </a: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&lt;link </a:t>
            </a:r>
            <a:r>
              <a:rPr lang="en-US" altLang="ko-KR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rel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en-US" altLang="ko-KR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stylesheet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=“”style.css””&gt;</a:t>
            </a: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&lt;/head&gt;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6496" y="3068960"/>
            <a:ext cx="8535709" cy="244827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[style.css]</a:t>
            </a: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p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{ 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color : white;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background-color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blue;</a:t>
            </a:r>
          </a:p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text-decoration: underline;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5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kwonkijun\Downloads\skeleton-2504341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544"/>
            <a:ext cx="2614003" cy="387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wonkijun\Downloads\beautiful-1867093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84" y="1471141"/>
            <a:ext cx="3984168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23910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Cascading Style Sheet</a:t>
            </a: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상속이 되는 디자인 언어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199681" cy="5242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8255" y="320124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Cascade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9807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부</a:t>
            </a:r>
            <a:r>
              <a:rPr lang="ko-KR" altLang="en-US" sz="2400" b="1" dirty="0">
                <a:solidFill>
                  <a:schemeClr val="bg1"/>
                </a:solidFill>
              </a:rPr>
              <a:t>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985" y="4653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자식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기본문법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8032" y="21862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 { color : red 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160902" y="22675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8854" y="1898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선택</a:t>
            </a:r>
            <a:r>
              <a:rPr lang="ko-KR" altLang="en-US" dirty="0" err="1"/>
              <a:t>자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6017" y="33477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13230" y="33477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11142" y="37797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선언 시작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3771" y="37797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선언 끝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13030" y="22675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0982" y="1898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속성명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37166" y="22675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118" y="1898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속성값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8032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 { color : red; font-size : 20px 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132689" y="254433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0641" y="2174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구분</a:t>
            </a:r>
            <a:r>
              <a:rPr lang="ko-KR" altLang="en-US" dirty="0" err="1"/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20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연동방법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8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1967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인라인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스타일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(inline style)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9" y="2317522"/>
            <a:ext cx="488283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150</Words>
  <Application>Microsoft Office PowerPoint</Application>
  <PresentationFormat>화면 슬라이드 쇼(4:3)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CSS3 1강  CSS 기본문법과 HTML 연동</vt:lpstr>
      <vt:lpstr> CSS란?</vt:lpstr>
      <vt:lpstr>PowerPoint 프레젠테이션</vt:lpstr>
      <vt:lpstr>PowerPoint 프레젠테이션</vt:lpstr>
      <vt:lpstr> CSS의 기본문법</vt:lpstr>
      <vt:lpstr>PowerPoint 프레젠테이션</vt:lpstr>
      <vt:lpstr>PowerPoint 프레젠테이션</vt:lpstr>
      <vt:lpstr> HTML 연동방법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41</cp:revision>
  <dcterms:created xsi:type="dcterms:W3CDTF">2006-10-05T04:04:58Z</dcterms:created>
  <dcterms:modified xsi:type="dcterms:W3CDTF">2020-09-21T13:23:55Z</dcterms:modified>
</cp:coreProperties>
</file>