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oonnu.cc/font_page/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6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_</a:t>
            </a:r>
            <a:r>
              <a:rPr lang="ko-KR" altLang="en-US" sz="32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코딩의민족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페이지 만들기</a:t>
            </a:r>
            <a:endParaRPr lang="ko-KR" altLang="en-US" sz="32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026" name="Picture 2" descr="C:\Users\Administrator\Desktop\코딩의민족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66" y="620687"/>
            <a:ext cx="6959267" cy="615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5495800" y="115610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2160" y="100221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h1</a:t>
            </a:r>
            <a:endParaRPr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495800" y="1710681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2160" y="15567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h2</a:t>
            </a:r>
            <a:endParaRPr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495800" y="394292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2160" y="37890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h3</a:t>
            </a:r>
            <a:endParaRPr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495800" y="4244581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12160" y="40906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</a:t>
            </a:r>
            <a:endParaRPr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5495800" y="451785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12160" y="43639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</a:t>
            </a:r>
            <a:endParaRPr lang="ko-KR" altLang="en-US" sz="1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0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6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_</a:t>
            </a:r>
            <a:r>
              <a:rPr lang="ko-KR" altLang="en-US" sz="32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코딩의민족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페이지 만들기</a:t>
            </a:r>
            <a:endParaRPr lang="ko-KR" altLang="en-US" sz="32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050" name="Picture 2" descr="C:\Users\Administrator\Desktop\코딩의민족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627577"/>
            <a:ext cx="7416824" cy="617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3829" y="679800"/>
            <a:ext cx="5202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과제</a:t>
            </a:r>
            <a:r>
              <a:rPr lang="en-US" altLang="ko-KR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4_</a:t>
            </a:r>
            <a:r>
              <a:rPr lang="ko-KR" altLang="en-US" sz="32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코딩의민족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페이지 만들기</a:t>
            </a:r>
            <a:endParaRPr lang="ko-KR" altLang="en-US" sz="32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결과화면 페이지와 최대한 비슷하게 만듭니다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지시사항을 모두 만족하도록 작성합니다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  <a:p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폰트는 배달의 민족 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주아체를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 적용합니다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 (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다음장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 참고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7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56980" y="631455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주아체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32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웹폰트</a:t>
            </a:r>
            <a:r>
              <a:rPr lang="ko-KR" altLang="en-US" sz="32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적용하기</a:t>
            </a:r>
            <a:endParaRPr lang="ko-KR" altLang="en-US" sz="32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  <a:hlinkClick r:id="rId2"/>
              </a:rPr>
              <a:t>https://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  <a:hlinkClick r:id="rId2"/>
              </a:rPr>
              <a:t>noonnu.cc/font_page/53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사이트로 이동한다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웹폰트로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 사용 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-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복사하기를 클릭  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400" dirty="0" err="1" smtClean="0">
                <a:latin typeface="배달의민족 주아" pitchFamily="18" charset="-127"/>
                <a:ea typeface="배달의민족 주아" pitchFamily="18" charset="-127"/>
              </a:rPr>
              <a:t>css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파일에 </a:t>
            </a:r>
            <a:r>
              <a:rPr lang="ko-KR" altLang="en-US" sz="2400" dirty="0" err="1" smtClean="0">
                <a:latin typeface="배달의민족 주아" pitchFamily="18" charset="-127"/>
                <a:ea typeface="배달의민족 주아" pitchFamily="18" charset="-127"/>
              </a:rPr>
              <a:t>붙여넣기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폰트를 적용하고 싶은 태그에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font-family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속성을 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“BMJUA”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를 준다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8"/>
            <a:ext cx="59912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8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73</Words>
  <Application>Microsoft Office PowerPoint</Application>
  <PresentationFormat>화면 슬라이드 쇼(4:3)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11</cp:revision>
  <dcterms:created xsi:type="dcterms:W3CDTF">2006-10-05T04:04:58Z</dcterms:created>
  <dcterms:modified xsi:type="dcterms:W3CDTF">2020-10-02T12:10:04Z</dcterms:modified>
</cp:coreProperties>
</file>