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262" r:id="rId6"/>
    <p:sldId id="257" r:id="rId7"/>
    <p:sldId id="277" r:id="rId8"/>
    <p:sldId id="290" r:id="rId9"/>
    <p:sldId id="302" r:id="rId10"/>
    <p:sldId id="304" r:id="rId11"/>
    <p:sldId id="306" r:id="rId12"/>
    <p:sldId id="315" r:id="rId13"/>
    <p:sldId id="316" r:id="rId14"/>
    <p:sldId id="29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6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_part1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경계선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1780" y="1987327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451661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3002990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50912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부 여백 영역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box(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간의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투명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색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122578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176956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23389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278522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300px;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height: 400px;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100%;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</a:t>
            </a:r>
            <a:r>
              <a:rPr lang="en-US" altLang="ko-KR" sz="4000" smtClean="0">
                <a:latin typeface="배달의민족 주아" pitchFamily="18" charset="-127"/>
                <a:ea typeface="배달의민족 주아" pitchFamily="18" charset="-127"/>
              </a:rPr>
              <a:t>: 100%;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margin, 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margin-top: 25px;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margin-right: 30px;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margin-bottom: 50px;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margin-left: 100px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30px 50px 100px;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34" y="3428999"/>
            <a:ext cx="1952531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모든방향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4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50px;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위아래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25px, </a:t>
            </a:r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좌우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50px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4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잠깐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가운데 정렬 방법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9913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1px solid black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두께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형태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색깔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모서리를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둥글게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만들자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border-radius: 20px;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text-align : center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*block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요소안의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요소를 정렬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5" y="2276872"/>
            <a:ext cx="8463701" cy="3353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55576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요소를 가운데 정렬하려면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 block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요소로 묶고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text-align: center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(box model)?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모든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태그는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형태로 구성되어 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크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기</a:t>
            </a:r>
          </a:p>
        </p:txBody>
      </p:sp>
      <p:sp>
        <p:nvSpPr>
          <p:cNvPr id="6" name="타원 5"/>
          <p:cNvSpPr/>
          <p:nvPr/>
        </p:nvSpPr>
        <p:spPr>
          <a:xfrm>
            <a:off x="3885692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여백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56176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158582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212960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59393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14526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텍스트나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이미지등의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실제 내용이 위치하는 영역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갖고 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9852" y="2780928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71703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내부 여백 영역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content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와의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배경색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이미지는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영역까지 적용된다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2264052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2815381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211</Words>
  <Application>Microsoft Office PowerPoint</Application>
  <PresentationFormat>화면 슬라이드 쇼(4:3)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CSS3 3강  CSS 박스모델_part1</vt:lpstr>
      <vt:lpstr> 잠깐, 가운데 정렬 방법?</vt:lpstr>
      <vt:lpstr>text-align : center</vt:lpstr>
      <vt:lpstr>PowerPoint 프레젠테이션</vt:lpstr>
      <vt:lpstr> 박스모델(box model)?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width, height 적용방법</vt:lpstr>
      <vt:lpstr>width: 300px; height: 400px;</vt:lpstr>
      <vt:lpstr>margin, padding 적용방법</vt:lpstr>
      <vt:lpstr>margin-top: 25px; margin-right: 30px; margin-bottom: 50px; margin-left: 100px;</vt:lpstr>
      <vt:lpstr>margin : 25px 30px 50px 100px;</vt:lpstr>
      <vt:lpstr>margin : 25px;</vt:lpstr>
      <vt:lpstr>margin : 25px 50px;</vt:lpstr>
      <vt:lpstr>border 적용방법</vt:lpstr>
      <vt:lpstr>border : 1px solid black;</vt:lpstr>
      <vt:lpstr>border-radius</vt:lpstr>
      <vt:lpstr>모서리를 둥글게 만들자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67</cp:revision>
  <dcterms:created xsi:type="dcterms:W3CDTF">2006-10-05T04:04:58Z</dcterms:created>
  <dcterms:modified xsi:type="dcterms:W3CDTF">2020-10-02T14:14:20Z</dcterms:modified>
</cp:coreProperties>
</file>