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20" r:id="rId5"/>
    <p:sldId id="321" r:id="rId6"/>
    <p:sldId id="322" r:id="rId7"/>
    <p:sldId id="323" r:id="rId8"/>
    <p:sldId id="262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4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_part2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: border-box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7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배경 이미지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박스에 배경 이미지를 추가하기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3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background-image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background-repeat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background-size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background-position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배경 이미지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정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표 추가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8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024" y="23910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overflow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box-shadow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box-sizing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배경 이미지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overflow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내용이 넘쳐흐를 때 어떻게 표현할 것인가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7885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overflow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2045"/>
              </p:ext>
            </p:extLst>
          </p:nvPr>
        </p:nvGraphicFramePr>
        <p:xfrm>
          <a:off x="1468614" y="2438898"/>
          <a:ext cx="6343746" cy="214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73"/>
                <a:gridCol w="3171873"/>
              </a:tblGrid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넘치도록 놔둠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넘치는 부분 없앰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scroll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무조건 생성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필요할 때만 생성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box-shadow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박스에 그림자를 추가하기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5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box-shadow :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가로위치 세로위치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26393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box-shadow : 10px 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10px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15" y="3903117"/>
            <a:ext cx="21526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2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box-shadow :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가로위치 세로위치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흐림정도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색깔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26393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box-shadow : 10px 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10px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5px gray;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88271"/>
            <a:ext cx="21621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7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box-sizing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박스들의 크기를 쉽게 계산하기 위해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990656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box-sizing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: content-box 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기본값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9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132</Words>
  <Application>Microsoft Office PowerPoint</Application>
  <PresentationFormat>화면 슬라이드 쇼(4:3)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CSS3 4강  CSS 박스모델_part2</vt:lpstr>
      <vt:lpstr> 1. overflow 2. box-shadow 3. box-sizing 4. 배경 이미지</vt:lpstr>
      <vt:lpstr>1. overflow 속성</vt:lpstr>
      <vt:lpstr>overflow 속성</vt:lpstr>
      <vt:lpstr>2. box-shadow 속성</vt:lpstr>
      <vt:lpstr>box-shadow : 가로위치 세로위치;</vt:lpstr>
      <vt:lpstr>box-shadow :  가로위치 세로위치 흐림정도 색깔;</vt:lpstr>
      <vt:lpstr> 3. box-sizing 속성</vt:lpstr>
      <vt:lpstr> box-sizing : content-box (기본값)</vt:lpstr>
      <vt:lpstr> box-sizing : border-box</vt:lpstr>
      <vt:lpstr> 4. 배경 이미지</vt:lpstr>
      <vt:lpstr> background-image</vt:lpstr>
      <vt:lpstr> background-repeat</vt:lpstr>
      <vt:lpstr> background-size</vt:lpstr>
      <vt:lpstr> background-position</vt:lpstr>
      <vt:lpstr>배경 이미지 정리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70</cp:revision>
  <dcterms:created xsi:type="dcterms:W3CDTF">2006-10-05T04:04:58Z</dcterms:created>
  <dcterms:modified xsi:type="dcterms:W3CDTF">2020-10-02T14:37:49Z</dcterms:modified>
</cp:coreProperties>
</file>