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317" r:id="rId4"/>
    <p:sldId id="257" r:id="rId5"/>
    <p:sldId id="318" r:id="rId6"/>
    <p:sldId id="300" r:id="rId7"/>
    <p:sldId id="319" r:id="rId8"/>
    <p:sldId id="320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CSS3 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5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디스플레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Inline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vs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Block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블락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(Block)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요소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1560" y="1628801"/>
            <a:ext cx="7772400" cy="1080120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블락요소는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한줄을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다 차지</a:t>
            </a:r>
            <a:endParaRPr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11560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인라인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(inline)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요소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11560" y="3990130"/>
            <a:ext cx="4248472" cy="893961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인라인요소는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컨텐츠만큼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차지</a:t>
            </a:r>
            <a:endParaRPr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68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display : inline</a:t>
            </a: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display : block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3568" y="341138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display : inline-block</a:t>
            </a: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display : none</a:t>
            </a: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block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요소의 특징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한 줄 전체를 차지한다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width, height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속성을 지정할 수 있다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357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inline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요소의 특징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컨텐츠의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크기만큼 차지한다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width, height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속성을 지정할 수 없다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895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inline-block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요소의 특징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컨텐츠의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크기만큼 차지한다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width, height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속성을 지정할 수 있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212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display : none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화면에서 없애 버리고 싶을 때 사용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6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101</Words>
  <Application>Microsoft Office PowerPoint</Application>
  <PresentationFormat>화면 슬라이드 쇼(4:3)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CSS3 5강  CSS 디스플레이</vt:lpstr>
      <vt:lpstr> Inline vs Block</vt:lpstr>
      <vt:lpstr>블락(Block) 요소</vt:lpstr>
      <vt:lpstr>PowerPoint 프레젠테이션</vt:lpstr>
      <vt:lpstr>block 요소의 특징</vt:lpstr>
      <vt:lpstr>inline 요소의 특징</vt:lpstr>
      <vt:lpstr>inline-block 요소의 특징</vt:lpstr>
      <vt:lpstr>display : none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65</cp:revision>
  <dcterms:created xsi:type="dcterms:W3CDTF">2006-10-05T04:04:58Z</dcterms:created>
  <dcterms:modified xsi:type="dcterms:W3CDTF">2020-10-02T14:39:41Z</dcterms:modified>
</cp:coreProperties>
</file>