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6" r:id="rId4"/>
    <p:sldId id="267" r:id="rId5"/>
    <p:sldId id="287" r:id="rId6"/>
    <p:sldId id="288" r:id="rId7"/>
    <p:sldId id="293" r:id="rId8"/>
    <p:sldId id="289" r:id="rId9"/>
    <p:sldId id="290" r:id="rId10"/>
    <p:sldId id="295" r:id="rId11"/>
    <p:sldId id="291" r:id="rId12"/>
    <p:sldId id="292" r:id="rId13"/>
    <p:sldId id="296" r:id="rId14"/>
    <p:sldId id="263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JavaScript  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5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자바스크립트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2708921"/>
            <a:ext cx="6048672" cy="2088231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let </a:t>
            </a: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totalPrice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= 35000;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let </a:t>
            </a: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deliveryFee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= 2500;</a:t>
            </a:r>
            <a:r>
              <a:rPr lang="en-US" altLang="ko-KR" sz="3200" dirty="0" smtClean="0">
                <a:solidFill>
                  <a:schemeClr val="accent5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/>
            </a:r>
            <a:br>
              <a:rPr lang="en-US" altLang="ko-KR" sz="3200" dirty="0" smtClean="0">
                <a:solidFill>
                  <a:schemeClr val="accent5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smtClean="0">
                <a:solidFill>
                  <a:schemeClr val="accent5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/>
            </a:r>
            <a:br>
              <a:rPr lang="en-US" altLang="ko-KR" sz="3200" dirty="0" smtClean="0">
                <a:solidFill>
                  <a:schemeClr val="accent5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smtClean="0">
                <a:solidFill>
                  <a:schemeClr val="accent5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if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( </a:t>
            </a:r>
            <a:r>
              <a:rPr lang="en-US" altLang="ko-KR" sz="32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totalPrice</a:t>
            </a: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&gt;= 50000 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){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/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</a:t>
            </a: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deliveryFee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= 0;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/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}</a:t>
            </a:r>
            <a:r>
              <a:rPr lang="en-US" altLang="ko-KR" sz="3200" dirty="0">
                <a:solidFill>
                  <a:schemeClr val="accent5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</a:t>
            </a:r>
            <a:r>
              <a:rPr lang="en-US" altLang="ko-KR" sz="3200" dirty="0" smtClean="0">
                <a:solidFill>
                  <a:schemeClr val="accent5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else 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{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</a:t>
            </a: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deliveryFee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= 2500;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}</a:t>
            </a:r>
            <a:r>
              <a:rPr lang="en-US" altLang="ko-KR" sz="3200" dirty="0" smtClean="0">
                <a:solidFill>
                  <a:schemeClr val="accent5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/>
            </a:r>
            <a:br>
              <a:rPr lang="en-US" altLang="ko-KR" sz="3200" dirty="0" smtClean="0">
                <a:solidFill>
                  <a:schemeClr val="accent5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/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9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15816" y="2564904"/>
            <a:ext cx="3672408" cy="187220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if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){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명령블록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else if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(</a:t>
            </a:r>
            <a:r>
              <a:rPr lang="ko-KR" altLang="en-US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){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명령블록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else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{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명령블록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2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3648" y="2348880"/>
            <a:ext cx="7200800" cy="2088231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if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2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합계금액이 </a:t>
            </a:r>
            <a:r>
              <a:rPr lang="en-US" altLang="ko-KR" sz="32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15</a:t>
            </a:r>
            <a:r>
              <a:rPr lang="ko-KR" altLang="en-US" sz="32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만원 이상인가</a:t>
            </a:r>
            <a:r>
              <a:rPr lang="en-US" altLang="ko-KR" sz="32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? 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){</a:t>
            </a:r>
            <a:b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200" dirty="0" err="1" smtClean="0">
                <a:latin typeface="배달의민족 주아" pitchFamily="18" charset="-127"/>
                <a:ea typeface="배달의민족 주아" pitchFamily="18" charset="-127"/>
              </a:rPr>
              <a:t>할인률은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30%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이다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b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else if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 (</a:t>
            </a:r>
            <a:r>
              <a:rPr lang="ko-KR" altLang="en-US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합계금액이 </a:t>
            </a:r>
            <a:r>
              <a:rPr lang="en-US" altLang="ko-KR" sz="32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7</a:t>
            </a:r>
            <a:r>
              <a:rPr lang="ko-KR" altLang="en-US" sz="32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만원 </a:t>
            </a:r>
            <a:r>
              <a:rPr lang="ko-KR" altLang="en-US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이상인가</a:t>
            </a:r>
            <a:r>
              <a:rPr lang="en-US" altLang="ko-KR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? 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){</a:t>
            </a:r>
            <a:b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200" dirty="0" err="1" smtClean="0">
                <a:latin typeface="배달의민족 주아" pitchFamily="18" charset="-127"/>
                <a:ea typeface="배달의민족 주아" pitchFamily="18" charset="-127"/>
              </a:rPr>
              <a:t>할인률은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20%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이다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b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else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{</a:t>
            </a:r>
            <a:b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200" dirty="0" err="1" smtClean="0">
                <a:latin typeface="배달의민족 주아" pitchFamily="18" charset="-127"/>
                <a:ea typeface="배달의민족 주아" pitchFamily="18" charset="-127"/>
              </a:rPr>
              <a:t>할인률은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0%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이다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b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2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7624" y="2636913"/>
            <a:ext cx="6840760" cy="2088231"/>
          </a:xfrm>
        </p:spPr>
        <p:txBody>
          <a:bodyPr>
            <a:noAutofit/>
          </a:bodyPr>
          <a:lstStyle/>
          <a:p>
            <a:pPr algn="l"/>
            <a:r>
              <a:rPr lang="en-US" altLang="ko-KR" sz="28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let </a:t>
            </a:r>
            <a:r>
              <a:rPr lang="en-US" altLang="ko-KR" sz="28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totalPrice</a:t>
            </a:r>
            <a:r>
              <a:rPr lang="en-US" altLang="ko-KR" sz="28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= 85000;</a:t>
            </a:r>
            <a:br>
              <a:rPr lang="en-US" altLang="ko-KR" sz="28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2800" dirty="0" smtClean="0">
                <a:solidFill>
                  <a:schemeClr val="accent5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2800" dirty="0" smtClean="0">
                <a:solidFill>
                  <a:schemeClr val="accent5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if </a:t>
            </a:r>
            <a:r>
              <a:rPr lang="en-US" altLang="ko-KR" sz="28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(</a:t>
            </a:r>
            <a:r>
              <a:rPr lang="en-US" altLang="ko-KR" sz="28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totalPrice</a:t>
            </a:r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&gt;= 150000</a:t>
            </a:r>
            <a:r>
              <a:rPr lang="en-US" altLang="ko-KR" sz="28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) {</a:t>
            </a:r>
            <a:r>
              <a:rPr lang="en-US" altLang="ko-KR" sz="28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/>
            </a:r>
            <a:br>
              <a:rPr lang="en-US" altLang="ko-KR" sz="28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28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</a:t>
            </a:r>
            <a:r>
              <a:rPr lang="en-US" altLang="ko-KR" sz="28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totalPrice</a:t>
            </a:r>
            <a:r>
              <a:rPr lang="en-US" altLang="ko-KR" sz="28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= </a:t>
            </a:r>
            <a:r>
              <a:rPr lang="en-US" altLang="ko-KR" sz="28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totalPrice</a:t>
            </a:r>
            <a:r>
              <a:rPr lang="en-US" altLang="ko-KR" sz="28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* 0.7;</a:t>
            </a:r>
            <a:br>
              <a:rPr lang="en-US" altLang="ko-KR" sz="28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28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}</a:t>
            </a:r>
            <a:r>
              <a:rPr lang="en-US" altLang="ko-KR" sz="2800" dirty="0" smtClean="0">
                <a:solidFill>
                  <a:schemeClr val="accent5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else if </a:t>
            </a:r>
            <a:r>
              <a:rPr lang="en-US" altLang="ko-KR" sz="28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(</a:t>
            </a:r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totalPrice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&gt;= </a:t>
            </a:r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70000</a:t>
            </a:r>
            <a:r>
              <a:rPr lang="en-US" altLang="ko-KR" sz="28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) </a:t>
            </a:r>
            <a:r>
              <a:rPr lang="en-US" altLang="ko-KR" sz="28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{</a:t>
            </a:r>
            <a:br>
              <a:rPr lang="en-US" altLang="ko-KR" sz="28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28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</a:t>
            </a:r>
            <a:r>
              <a:rPr lang="en-US" altLang="ko-KR" sz="28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totalPrice</a:t>
            </a:r>
            <a:r>
              <a:rPr lang="en-US" altLang="ko-KR" sz="28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= </a:t>
            </a:r>
            <a:r>
              <a:rPr lang="en-US" altLang="ko-KR" sz="28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totalPrice</a:t>
            </a:r>
            <a:r>
              <a:rPr lang="en-US" altLang="ko-KR" sz="28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* 0.8;</a:t>
            </a:r>
            <a:br>
              <a:rPr lang="en-US" altLang="ko-KR" sz="28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28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} </a:t>
            </a:r>
            <a:r>
              <a:rPr lang="en-US" altLang="ko-KR" sz="2800" dirty="0" smtClean="0">
                <a:solidFill>
                  <a:schemeClr val="accent5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else </a:t>
            </a:r>
            <a:r>
              <a:rPr lang="en-US" altLang="ko-KR" sz="28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{</a:t>
            </a:r>
            <a:br>
              <a:rPr lang="en-US" altLang="ko-KR" sz="28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28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</a:t>
            </a:r>
            <a:r>
              <a:rPr lang="en-US" altLang="ko-KR" sz="28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totalPrice</a:t>
            </a:r>
            <a:r>
              <a:rPr lang="en-US" altLang="ko-KR" sz="28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= </a:t>
            </a:r>
            <a:r>
              <a:rPr lang="en-US" altLang="ko-KR" sz="28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totalPrice</a:t>
            </a:r>
            <a:r>
              <a:rPr lang="en-US" altLang="ko-KR" sz="28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* 1;</a:t>
            </a:r>
            <a:br>
              <a:rPr lang="en-US" altLang="ko-KR" sz="28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28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}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3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7139" y="1670943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조건문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57139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여러 갈래의 길로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나뉠때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7139" y="2145134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합계금액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5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만원 이상 무료배송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57139" y="332712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합계금액 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5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만원 미만 유료배송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69" y="939858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ministrator\Downloads\free-icon-shirt-9414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451" y="908720"/>
            <a:ext cx="860538" cy="8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7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07904" y="2319015"/>
            <a:ext cx="1728192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if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65104"/>
            <a:ext cx="32004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3707904" y="3140968"/>
            <a:ext cx="172819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만약에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04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15816" y="2564904"/>
            <a:ext cx="3672408" cy="187220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if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){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명령블록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0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2348880"/>
            <a:ext cx="6048672" cy="2088231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if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합계금액이 </a:t>
            </a:r>
            <a:r>
              <a:rPr lang="en-US" altLang="ko-KR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5</a:t>
            </a:r>
            <a:r>
              <a:rPr lang="ko-KR" altLang="en-US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만원 이상인가</a:t>
            </a:r>
            <a:r>
              <a:rPr lang="en-US" altLang="ko-KR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){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배송비는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0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원이다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7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272808" cy="3600399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>let </a:t>
            </a:r>
            <a:r>
              <a:rPr lang="en-US" altLang="ko-KR" sz="3200" dirty="0" err="1" smtClean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>totalPrice</a:t>
            </a:r>
            <a:r>
              <a:rPr lang="en-US" altLang="ko-KR" sz="3200" dirty="0" smtClean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> = 65000;</a:t>
            </a:r>
            <a:br>
              <a:rPr lang="en-US" altLang="ko-KR" sz="3200" dirty="0" smtClean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>let </a:t>
            </a:r>
            <a:r>
              <a:rPr lang="en-US" altLang="ko-KR" sz="3200" dirty="0" err="1" smtClean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>deliveryFee</a:t>
            </a:r>
            <a:r>
              <a:rPr lang="en-US" altLang="ko-KR" sz="3200" dirty="0" smtClean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> = 2500;</a:t>
            </a:r>
            <a:r>
              <a:rPr lang="en-US" altLang="ko-KR" sz="3200" dirty="0" smtClean="0">
                <a:solidFill>
                  <a:schemeClr val="accent5"/>
                </a:solidFill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/>
            </a:r>
            <a:br>
              <a:rPr lang="en-US" altLang="ko-KR" sz="3200" dirty="0" smtClean="0">
                <a:solidFill>
                  <a:schemeClr val="accent5"/>
                </a:solidFill>
                <a:latin typeface="Consolas" pitchFamily="49" charset="0"/>
                <a:ea typeface="배달의민족 도현" pitchFamily="50" charset="-127"/>
                <a:cs typeface="Consolas" pitchFamily="49" charset="0"/>
              </a:rPr>
            </a:br>
            <a:r>
              <a:rPr lang="en-US" altLang="ko-KR" sz="3200" dirty="0" smtClean="0">
                <a:solidFill>
                  <a:schemeClr val="accent5"/>
                </a:solidFill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/>
            </a:r>
            <a:br>
              <a:rPr lang="en-US" altLang="ko-KR" sz="3200" dirty="0" smtClean="0">
                <a:solidFill>
                  <a:schemeClr val="accent5"/>
                </a:solidFill>
                <a:latin typeface="Consolas" pitchFamily="49" charset="0"/>
                <a:ea typeface="배달의민족 도현" pitchFamily="50" charset="-127"/>
                <a:cs typeface="Consolas" pitchFamily="49" charset="0"/>
              </a:rPr>
            </a:br>
            <a:r>
              <a:rPr lang="en-US" altLang="ko-KR" sz="3200" dirty="0" smtClean="0">
                <a:solidFill>
                  <a:schemeClr val="accent5"/>
                </a:solidFill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>if</a:t>
            </a:r>
            <a:r>
              <a:rPr lang="en-US" altLang="ko-KR" sz="3200" dirty="0" smtClean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>( </a:t>
            </a:r>
            <a:r>
              <a:rPr lang="en-US" altLang="ko-KR" sz="32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>totalPrice</a:t>
            </a: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> &gt;= 50000 </a:t>
            </a:r>
            <a:r>
              <a:rPr lang="en-US" altLang="ko-KR" sz="3200" dirty="0" smtClean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>){</a:t>
            </a:r>
            <a:r>
              <a:rPr lang="en-US" altLang="ko-KR" sz="3200" dirty="0" smtClean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/>
            </a:r>
            <a:br>
              <a:rPr lang="en-US" altLang="ko-KR" sz="3200" dirty="0" smtClean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>	</a:t>
            </a:r>
            <a:r>
              <a:rPr lang="en-US" altLang="ko-KR" sz="3200" dirty="0" err="1" smtClean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>deliveryFee</a:t>
            </a:r>
            <a:r>
              <a:rPr lang="en-US" altLang="ko-KR" sz="3200" dirty="0" smtClean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> = 0;</a:t>
            </a:r>
            <a:r>
              <a:rPr lang="en-US" altLang="ko-KR" sz="3200" dirty="0" smtClean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/>
            </a:r>
            <a:br>
              <a:rPr lang="en-US" altLang="ko-KR" sz="3200" dirty="0" smtClean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>}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4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15816" y="2564904"/>
            <a:ext cx="3672408" cy="187220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if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){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명령블록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else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{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명령블록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7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2348880"/>
            <a:ext cx="6048672" cy="2088231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if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합계금액이 </a:t>
            </a:r>
            <a:r>
              <a:rPr lang="en-US" altLang="ko-KR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5</a:t>
            </a:r>
            <a:r>
              <a:rPr lang="ko-KR" altLang="en-US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만원 이상인가</a:t>
            </a:r>
            <a:r>
              <a:rPr lang="en-US" altLang="ko-KR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){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배송비는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0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원이다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else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{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배송비는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2500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원이다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0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90</Words>
  <Application>Microsoft Office PowerPoint</Application>
  <PresentationFormat>화면 슬라이드 쇼(4:3)</PresentationFormat>
  <Paragraphs>32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JavaScript  5강  자바스크립트  조건문 </vt:lpstr>
      <vt:lpstr>조건문</vt:lpstr>
      <vt:lpstr>합계금액 5만원 이상 무료배송</vt:lpstr>
      <vt:lpstr>if문</vt:lpstr>
      <vt:lpstr>if(조건){  명령블록 } </vt:lpstr>
      <vt:lpstr>if(합계금액이 5만원 이상인가?){  배송비는 0원이다. } </vt:lpstr>
      <vt:lpstr>let totalPrice = 65000; let deliveryFee = 2500;  if( totalPrice &gt;= 50000 ){  deliveryFee = 0; }</vt:lpstr>
      <vt:lpstr>if(조건){  명령블록 }else {  명령블록 } </vt:lpstr>
      <vt:lpstr>if(합계금액이 5만원 이상인가?){  배송비는 0원이다. }else {  배송비는 2500원이다. } </vt:lpstr>
      <vt:lpstr>let totalPrice = 35000; let deliveryFee = 2500;  if( totalPrice &gt;= 50000 ){  deliveryFee = 0; } else {  deliveryFee = 2500; }  </vt:lpstr>
      <vt:lpstr>if(조건1){  명령블록 }else if (조건2){  명령블록 }else{  명령블록 } </vt:lpstr>
      <vt:lpstr>if(합계금액이 15만원 이상인가? ){  할인률은 30%이다. }else if (합계금액이 7만원 이상인가? ){  할인률은 20%이다. }else{  할인률은 0%이다. } </vt:lpstr>
      <vt:lpstr>let totalPrice = 85000;  if (totalPrice &gt;= 150000) {  totalPrice = totalPrice * 0.7; } else if (totalPrice &gt;= 70000) {  totalPrice = totalPrice * 0.8; } else {  totalPrice = totalPrice * 1; }   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41</cp:revision>
  <dcterms:created xsi:type="dcterms:W3CDTF">2006-10-05T04:04:58Z</dcterms:created>
  <dcterms:modified xsi:type="dcterms:W3CDTF">2020-10-02T16:02:29Z</dcterms:modified>
</cp:coreProperties>
</file>