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6" r:id="rId4"/>
    <p:sldId id="297" r:id="rId5"/>
    <p:sldId id="298" r:id="rId6"/>
    <p:sldId id="299" r:id="rId7"/>
    <p:sldId id="267" r:id="rId8"/>
    <p:sldId id="287" r:id="rId9"/>
    <p:sldId id="293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반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복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26876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반복문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45075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여러 번 반복해서 실행하고 싶을 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repeat-1053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38" y="3861048"/>
            <a:ext cx="2583498" cy="258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free-icon-morning-29725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7772"/>
            <a:ext cx="2440190" cy="24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breakfast-9854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93409"/>
            <a:ext cx="2366088" cy="23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toothbrush-614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96851"/>
            <a:ext cx="1862032" cy="18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 descr="C:\Users\Administrator\Downloads\free-icon-excel-7322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3" y="1844824"/>
            <a:ext cx="1017010" cy="10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ownloads\free-icon-excel-7322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1060063" cy="10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ownloads\free-icon-excel-7322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8" y="3212976"/>
            <a:ext cx="1017010" cy="10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ownloads\free-icon-excel-3038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25" y="2072346"/>
            <a:ext cx="2200693" cy="22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ownloads\free-icon-mail-send-918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70" y="2131247"/>
            <a:ext cx="2163457" cy="21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0293" y="4365104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가전제품</a:t>
            </a:r>
            <a:r>
              <a:rPr lang="en-US" altLang="ko-KR" sz="1400" dirty="0" smtClean="0"/>
              <a:t>_12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_9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매출현황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xls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76" y="4365104"/>
            <a:ext cx="251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제품</a:t>
            </a:r>
            <a:r>
              <a:rPr lang="en-US" altLang="ko-KR" sz="1400" dirty="0" smtClean="0"/>
              <a:t>_12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_9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매출현황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xls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822" y="2861834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ko-KR" altLang="en-US" sz="1400" dirty="0" smtClean="0"/>
              <a:t>제품</a:t>
            </a:r>
            <a:r>
              <a:rPr lang="en-US" altLang="ko-KR" sz="1400" dirty="0" smtClean="0"/>
              <a:t>_12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_9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매출현황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xls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3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348880"/>
            <a:ext cx="6768752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할당연산자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4225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= x+1;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= x-1;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1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348880"/>
            <a:ext cx="6768752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복합할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당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4225" y="3356992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+= 1;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-= 1;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++;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x --;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for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5888034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for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초기화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; 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; 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추가동작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0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268761"/>
            <a:ext cx="7272808" cy="3600399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solidFill>
                  <a:schemeClr val="accent5"/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for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let i = 0; i &lt; 10 ; i++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 </a:t>
            </a: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){</a:t>
            </a:r>
            <a:b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	console.log(‘Hello’ + i);</a:t>
            </a:r>
            <a:r>
              <a:rPr lang="en-US" altLang="ko-KR" sz="3200" dirty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도현" pitchFamily="50" charset="-127"/>
                <a:cs typeface="Consolas" pitchFamily="49" charset="0"/>
              </a:rPr>
              <a:t>} 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92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JavaScript  6강  자바스크립트  반복문 </vt:lpstr>
      <vt:lpstr>반복문</vt:lpstr>
      <vt:lpstr>PowerPoint 프레젠테이션</vt:lpstr>
      <vt:lpstr>PowerPoint 프레젠테이션</vt:lpstr>
      <vt:lpstr>할당연산자</vt:lpstr>
      <vt:lpstr>복합할당연산자</vt:lpstr>
      <vt:lpstr>for문</vt:lpstr>
      <vt:lpstr>for(초기화; 조건; 추가동작){  명령블록 } </vt:lpstr>
      <vt:lpstr> for( let i = 0; i &lt; 10 ; i++ ){  console.log(‘Hello’ + i); }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45</cp:revision>
  <dcterms:created xsi:type="dcterms:W3CDTF">2006-10-05T04:04:58Z</dcterms:created>
  <dcterms:modified xsi:type="dcterms:W3CDTF">2020-10-03T06:05:24Z</dcterms:modified>
</cp:coreProperties>
</file>