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260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CSS3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878855"/>
            <a:ext cx="4752528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149080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&gt;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03642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6670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자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식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1166887"/>
            <a:ext cx="6408712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&lt;article&gt;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&lt;/article&gt;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581128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4684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40991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후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손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그룹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(Group)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45987" y="3573016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 , 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34019" y="346035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0910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그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룹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http://flukeout.github.io/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812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셀렉터를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게임처럼 연습할 수 있는 곳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선택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자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디자인을 적용하고 싶은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태그를 선택하는 것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15816" y="3140968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87824" y="4221088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 { color : blue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03848" y="302831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3557" y="265897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태그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아이디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(id)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7744" y="5013176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#hello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59832" y="490051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34125" y="45311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아이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디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267744" y="2492896"/>
            <a:ext cx="5112568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id=“”hello””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874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(class)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7744" y="50131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.large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59832" y="490051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34125" y="45311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클래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스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267744" y="2492896"/>
            <a:ext cx="5544616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73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157</Words>
  <Application>Microsoft Office PowerPoint</Application>
  <PresentationFormat>화면 슬라이드 쇼(4:3)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CSS3 2강  CSS 셀렉터</vt:lpstr>
      <vt:lpstr> 셀렉터(Selector)란?</vt:lpstr>
      <vt:lpstr>PowerPoint 프레젠테이션</vt:lpstr>
      <vt:lpstr>태그 선택자</vt:lpstr>
      <vt:lpstr>PowerPoint 프레젠테이션</vt:lpstr>
      <vt:lpstr>아이디(id) 선택자</vt:lpstr>
      <vt:lpstr>PowerPoint 프레젠테이션</vt:lpstr>
      <vt:lpstr>클래스(class) 선택자</vt:lpstr>
      <vt:lpstr>PowerPoint 프레젠테이션</vt:lpstr>
      <vt:lpstr>자식,후손 선택자</vt:lpstr>
      <vt:lpstr>PowerPoint 프레젠테이션</vt:lpstr>
      <vt:lpstr>PowerPoint 프레젠테이션</vt:lpstr>
      <vt:lpstr>그룹(Group) 선택자</vt:lpstr>
      <vt:lpstr>PowerPoint 프레젠테이션</vt:lpstr>
      <vt:lpstr>http://flukeout.github.io/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46</cp:revision>
  <dcterms:created xsi:type="dcterms:W3CDTF">2006-10-05T04:04:58Z</dcterms:created>
  <dcterms:modified xsi:type="dcterms:W3CDTF">2020-03-23T04:35:52Z</dcterms:modified>
</cp:coreProperties>
</file>